
<file path=[Content_Types].xml><?xml version="1.0" encoding="utf-8"?>
<Types xmlns="http://schemas.openxmlformats.org/package/2006/content-types">
  <Override PartName="/ppt/slides/slide41.xml" ContentType="application/vnd.openxmlformats-officedocument.presentationml.slide+xml"/>
  <Override PartName="/ppt/notesSlides/notesSlide16.xml" ContentType="application/vnd.openxmlformats-officedocument.presentationml.notesSlide+xml"/>
  <Override PartName="/ppt/slides/slide50.xml" ContentType="application/vnd.openxmlformats-officedocument.presentationml.slide+xml"/>
  <Override PartName="/ppt/slides/slide18.xml" ContentType="application/vnd.openxmlformats-officedocument.presentationml.slide+xml"/>
  <Override PartName="/ppt/notesSlides/notesSlide26.xml" ContentType="application/vnd.openxmlformats-officedocument.presentationml.notesSlide+xml"/>
  <Override PartName="/ppt/slides/slide60.xml" ContentType="application/vnd.openxmlformats-officedocument.presentationml.slide+xml"/>
  <Override PartName="/ppt/slides/slide28.xml" ContentType="application/vnd.openxmlformats-officedocument.presentationml.slide+xml"/>
  <Override PartName="/ppt/slides/slide37.xml" ContentType="application/vnd.openxmlformats-officedocument.presentationml.slide+xml"/>
  <Override PartName="/ppt/slides/slide9.xml" ContentType="application/vnd.openxmlformats-officedocument.presentationml.slide+xml"/>
  <Override PartName="/ppt/notesSlides/notesSlide45.xml" ContentType="application/vnd.openxmlformats-officedocument.presentationml.notesSlide+xml"/>
  <Override PartName="/ppt/slides/slide47.xml" ContentType="application/vnd.openxmlformats-officedocument.presentationml.slide+xml"/>
  <Override PartName="/ppt/notesSlides/notesSlide55.xml" ContentType="application/vnd.openxmlformats-officedocument.presentationml.notesSlide+xml"/>
  <Override PartName="/ppt/slides/slide56.xml" ContentType="application/vnd.openxmlformats-officedocument.presentationml.slide+xml"/>
  <Override PartName="/ppt/notesMasters/notesMaster1.xml" ContentType="application/vnd.openxmlformats-officedocument.presentationml.notesMaster+xml"/>
  <Override PartName="/ppt/slideLayouts/slideLayout15.xml" ContentType="application/vnd.openxmlformats-officedocument.presentationml.slideLayout+xml"/>
  <Override PartName="/ppt/theme/theme1.xml" ContentType="application/vnd.openxmlformats-officedocument.theme+xml"/>
  <Override PartName="/ppt/notesSlides/notesSlide2.xml" ContentType="application/vnd.openxmlformats-officedocument.presentationml.notesSlide+xml"/>
  <Default Extension="jpeg" ContentType="image/jpeg"/>
  <Override PartName="/ppt/notesSlides/notesSlide11.xml" ContentType="application/vnd.openxmlformats-officedocument.presentationml.notesSlide+xml"/>
  <Override PartName="/ppt/slides/slide13.xml" ContentType="application/vnd.openxmlformats-officedocument.presentationml.slide+xml"/>
  <Override PartName="/ppt/notesSlides/notesSlide21.xml" ContentType="application/vnd.openxmlformats-officedocument.presentationml.notesSlide+xml"/>
  <Override PartName="/ppt/slides/slide23.xml" ContentType="application/vnd.openxmlformats-officedocument.presentationml.slide+xml"/>
  <Override PartName="/ppt/notesSlides/notesSlide31.xml" ContentType="application/vnd.openxmlformats-officedocument.presentationml.notesSlide+xml"/>
  <Override PartName="/ppt/slides/slide32.xml" ContentType="application/vnd.openxmlformats-officedocument.presentationml.slide+xml"/>
  <Override PartName="/ppt/slides/slide4.xml" ContentType="application/vnd.openxmlformats-officedocument.presentationml.slide+xml"/>
  <Override PartName="/ppt/notesSlides/notesSlide40.xml" ContentType="application/vnd.openxmlformats-officedocument.presentationml.notesSlide+xml"/>
  <Override PartName="/ppt/slideLayouts/slideLayout5.xml" ContentType="application/vnd.openxmlformats-officedocument.presentationml.slideLayout+xml"/>
  <Override PartName="/ppt/slideMasters/slideMaster2.xml" ContentType="application/vnd.openxmlformats-officedocument.presentationml.slideMaster+xml"/>
  <Override PartName="/ppt/slides/slide42.xml" ContentType="application/vnd.openxmlformats-officedocument.presentationml.slide+xml"/>
  <Override PartName="/ppt/notesSlides/notesSlide17.xml" ContentType="application/vnd.openxmlformats-officedocument.presentationml.notesSlide+xml"/>
  <Override PartName="/ppt/notesSlides/notesSlide50.xml" ContentType="application/vnd.openxmlformats-officedocument.presentationml.notesSlide+xml"/>
  <Override PartName="/ppt/slides/slide51.xml" ContentType="application/vnd.openxmlformats-officedocument.presentationml.slide+xml"/>
  <Override PartName="/ppt/slides/slide19.xml" ContentType="application/vnd.openxmlformats-officedocument.presentationml.slide+xml"/>
  <Override PartName="/ppt/notesSlides/notesSlide27.xml" ContentType="application/vnd.openxmlformats-officedocument.presentationml.notesSlide+xml"/>
  <Override PartName="/ppt/slideLayouts/slideLayout10.xml" ContentType="application/vnd.openxmlformats-officedocument.presentationml.slideLayout+xml"/>
  <Override PartName="/ppt/slides/slide61.xml" ContentType="application/vnd.openxmlformats-officedocument.presentationml.slide+xml"/>
  <Override PartName="/ppt/slides/slide29.xml" ContentType="application/vnd.openxmlformats-officedocument.presentationml.slide+xml"/>
  <Override PartName="/ppt/notesSlides/notesSlide36.xml" ContentType="application/vnd.openxmlformats-officedocument.presentationml.notesSlide+xml"/>
  <Override PartName="/ppt/slides/slide38.xml" ContentType="application/vnd.openxmlformats-officedocument.presentationml.slide+xml"/>
  <Override PartName="/ppt/notesSlides/notesSlide46.xml" ContentType="application/vnd.openxmlformats-officedocument.presentationml.notesSlide+xml"/>
  <Override PartName="/ppt/slides/slide48.xml" ContentType="application/vnd.openxmlformats-officedocument.presentationml.slide+xml"/>
  <Override PartName="/ppt/notesSlides/notesSlide56.xml" ContentType="application/vnd.openxmlformats-officedocument.presentationml.notesSlide+xml"/>
  <Override PartName="/ppt/slides/slide57.xml" ContentType="application/vnd.openxmlformats-officedocument.presentationml.slide+xml"/>
  <Override PartName="/ppt/slideLayouts/slideLayout16.xml" ContentType="application/vnd.openxmlformats-officedocument.presentationml.slideLayout+xml"/>
  <Override PartName="/ppt/theme/theme2.xml" ContentType="application/vnd.openxmlformats-officedocument.theme+xml"/>
  <Override PartName="/ppt/notesSlides/notesSlide3.xml" ContentType="application/vnd.openxmlformats-officedocument.presentationml.notesSlide+xml"/>
  <Override PartName="/ppt/notesSlides/notesSlide8.xml" ContentType="application/vnd.openxmlformats-officedocument.presentationml.notesSlide+xml"/>
  <Override PartName="/ppt/notesSlides/notesSlide12.xml" ContentType="application/vnd.openxmlformats-officedocument.presentationml.notesSlide+xml"/>
  <Override PartName="/ppt/slides/slide14.xml" ContentType="application/vnd.openxmlformats-officedocument.presentationml.slide+xml"/>
  <Override PartName="/ppt/notesSlides/notesSlide22.xml" ContentType="application/vnd.openxmlformats-officedocument.presentationml.notesSlide+xml"/>
  <Override PartName="/ppt/slides/slide24.xml" ContentType="application/vnd.openxmlformats-officedocument.presentationml.slide+xml"/>
  <Default Extension="bin" ContentType="application/vnd.openxmlformats-officedocument.presentationml.printerSettings"/>
  <Override PartName="/ppt/notesSlides/notesSlide32.xml" ContentType="application/vnd.openxmlformats-officedocument.presentationml.notesSlide+xml"/>
  <Override PartName="/ppt/slides/slide33.xml" ContentType="application/vnd.openxmlformats-officedocument.presentationml.slide+xml"/>
  <Override PartName="/ppt/slides/slide5.xml" ContentType="application/vnd.openxmlformats-officedocument.presentationml.slide+xml"/>
  <Override PartName="/ppt/notesSlides/notesSlide41.xml" ContentType="application/vnd.openxmlformats-officedocument.presentationml.notesSlide+xml"/>
  <Override PartName="/ppt/slideLayouts/slideLayout6.xml" ContentType="application/vnd.openxmlformats-officedocument.presentationml.slideLayout+xml"/>
  <Default Extension="xml" ContentType="application/xml"/>
  <Override PartName="/ppt/slides/slide43.xml" ContentType="application/vnd.openxmlformats-officedocument.presentationml.slide+xml"/>
  <Override PartName="/ppt/tableStyles.xml" ContentType="application/vnd.openxmlformats-officedocument.presentationml.tableStyles+xml"/>
  <Override PartName="/ppt/notesSlides/notesSlide18.xml" ContentType="application/vnd.openxmlformats-officedocument.presentationml.notesSlide+xml"/>
  <Override PartName="/ppt/notesSlides/notesSlide51.xml" ContentType="application/vnd.openxmlformats-officedocument.presentationml.notesSlide+xml"/>
  <Override PartName="/ppt/slides/slide52.xml" ContentType="application/vnd.openxmlformats-officedocument.presentationml.slide+xml"/>
  <Override PartName="/ppt/notesSlides/notesSlide28.xml" ContentType="application/vnd.openxmlformats-officedocument.presentationml.notesSlide+xml"/>
  <Override PartName="/ppt/slideLayouts/slideLayout11.xml" ContentType="application/vnd.openxmlformats-officedocument.presentationml.slideLayout+xml"/>
  <Override PartName="/ppt/slides/slide62.xml" ContentType="application/vnd.openxmlformats-officedocument.presentationml.slide+xml"/>
  <Override PartName="/ppt/notesSlides/notesSlide37.xml" ContentType="application/vnd.openxmlformats-officedocument.presentationml.notesSlide+xml"/>
  <Override PartName="/ppt/slideLayouts/slideLayout20.xml" ContentType="application/vnd.openxmlformats-officedocument.presentationml.slideLayout+xml"/>
  <Override PartName="/docProps/app.xml" ContentType="application/vnd.openxmlformats-officedocument.extended-properties+xml"/>
  <Override PartName="/ppt/slides/slide39.xml" ContentType="application/vnd.openxmlformats-officedocument.presentationml.slide+xml"/>
  <Override PartName="/ppt/notesSlides/notesSlide47.xml" ContentType="application/vnd.openxmlformats-officedocument.presentationml.notesSlide+xml"/>
  <Override PartName="/ppt/slides/slide49.xml" ContentType="application/vnd.openxmlformats-officedocument.presentationml.slide+xml"/>
  <Override PartName="/ppt/notesSlides/notesSlide57.xml" ContentType="application/vnd.openxmlformats-officedocument.presentationml.notesSlide+xml"/>
  <Override PartName="/ppt/slides/slide58.xml" ContentType="application/vnd.openxmlformats-officedocument.presentationml.slide+xml"/>
  <Override PartName="/docProps/core.xml" ContentType="application/vnd.openxmlformats-package.core-properties+xml"/>
  <Override PartName="/ppt/slideLayouts/slideLayout17.xml" ContentType="application/vnd.openxmlformats-officedocument.presentationml.slideLayout+xml"/>
  <Override PartName="/ppt/theme/theme3.xml" ContentType="application/vnd.openxmlformats-officedocument.theme+xml"/>
  <Override PartName="/ppt/notesSlides/notesSlide4.xml" ContentType="application/vnd.openxmlformats-officedocument.presentationml.notesSlide+xml"/>
  <Override PartName="/ppt/slideLayouts/slideLayout1.xml" ContentType="application/vnd.openxmlformats-officedocument.presentationml.slideLayout+xml"/>
  <Override PartName="/ppt/notesSlides/notesSlide9.xml" ContentType="application/vnd.openxmlformats-officedocument.presentationml.notesSlide+xml"/>
  <Override PartName="/ppt/notesSlides/notesSlide13.xml" ContentType="application/vnd.openxmlformats-officedocument.presentationml.notesSlide+xml"/>
  <Override PartName="/ppt/slides/slide15.xml" ContentType="application/vnd.openxmlformats-officedocument.presentationml.slide+xml"/>
  <Override PartName="/ppt/notesSlides/notesSlide23.xml" ContentType="application/vnd.openxmlformats-officedocument.presentationml.notesSlide+xml"/>
  <Override PartName="/ppt/slides/slide25.xml" ContentType="application/vnd.openxmlformats-officedocument.presentationml.slide+xml"/>
  <Override PartName="/ppt/notesSlides/notesSlide33.xml" ContentType="application/vnd.openxmlformats-officedocument.presentationml.notesSlide+xml"/>
  <Override PartName="/ppt/slides/slide34.xml" ContentType="application/vnd.openxmlformats-officedocument.presentationml.slide+xml"/>
  <Override PartName="/ppt/slides/slide6.xml" ContentType="application/vnd.openxmlformats-officedocument.presentationml.slide+xml"/>
  <Override PartName="/ppt/notesSlides/notesSlide42.xml" ContentType="application/vnd.openxmlformats-officedocument.presentationml.notesSlide+xml"/>
  <Override PartName="/ppt/slideLayouts/slideLayout7.xml" ContentType="application/vnd.openxmlformats-officedocument.presentationml.slideLayout+xml"/>
  <Default Extension="png" ContentType="image/png"/>
  <Override PartName="/ppt/slides/slide44.xml" ContentType="application/vnd.openxmlformats-officedocument.presentationml.slide+xml"/>
  <Override PartName="/ppt/notesSlides/notesSlide19.xml" ContentType="application/vnd.openxmlformats-officedocument.presentationml.notesSlide+xml"/>
  <Override PartName="/ppt/notesSlides/notesSlide52.xml" ContentType="application/vnd.openxmlformats-officedocument.presentationml.notesSlide+xml"/>
  <Override PartName="/ppt/slides/slide53.xml" ContentType="application/vnd.openxmlformats-officedocument.presentationml.slide+xml"/>
  <Override PartName="/ppt/notesSlides/notesSlide29.xml" ContentType="application/vnd.openxmlformats-officedocument.presentationml.notesSlide+xml"/>
  <Override PartName="/ppt/slideLayouts/slideLayout12.xml" ContentType="application/vnd.openxmlformats-officedocument.presentationml.slideLayout+xml"/>
  <Override PartName="/ppt/slides/slide63.xml" ContentType="application/vnd.openxmlformats-officedocument.presentationml.slide+xml"/>
  <Override PartName="/ppt/notesSlides/notesSlide38.xml" ContentType="application/vnd.openxmlformats-officedocument.presentationml.notesSlide+xml"/>
  <Override PartName="/ppt/slideLayouts/slideLayout21.xml" ContentType="application/vnd.openxmlformats-officedocument.presentationml.slideLayout+xml"/>
  <Override PartName="/ppt/notesSlides/notesSlide48.xml" ContentType="application/vnd.openxmlformats-officedocument.presentationml.notesSlide+xml"/>
  <Override PartName="/ppt/notesSlides/notesSlide58.xml" ContentType="application/vnd.openxmlformats-officedocument.presentationml.notesSlide+xml"/>
  <Override PartName="/ppt/slides/slide59.xml" ContentType="application/vnd.openxmlformats-officedocument.presentationml.slide+xml"/>
  <Override PartName="/ppt/slideLayouts/slideLayout18.xml" ContentType="application/vnd.openxmlformats-officedocument.presentationml.slideLayout+xml"/>
  <Override PartName="/ppt/theme/theme4.xml" ContentType="application/vnd.openxmlformats-officedocument.theme+xml"/>
  <Override PartName="/ppt/notesSlides/notesSlide5.xml" ContentType="application/vnd.openxmlformats-officedocument.presentationml.notesSlide+xml"/>
  <Override PartName="/ppt/slides/slide10.xml" ContentType="application/vnd.openxmlformats-officedocument.presentationml.slide+xml"/>
  <Override PartName="/ppt/slides/slide20.xml" ContentType="application/vnd.openxmlformats-officedocument.presentationml.slide+xml"/>
  <Override PartName="/ppt/slides/slide1.xml" ContentType="application/vnd.openxmlformats-officedocument.presentationml.slide+xml"/>
  <Override PartName="/ppt/slideLayouts/slideLayout2.xml" ContentType="application/vnd.openxmlformats-officedocument.presentationml.slideLayout+xml"/>
  <Override PartName="/ppt/notesSlides/notesSlide14.xml" ContentType="application/vnd.openxmlformats-officedocument.presentationml.notesSlide+xml"/>
  <Override PartName="/ppt/slides/slide16.xml" ContentType="application/vnd.openxmlformats-officedocument.presentationml.slide+xml"/>
  <Override PartName="/ppt/notesSlides/notesSlide24.xml" ContentType="application/vnd.openxmlformats-officedocument.presentationml.notesSlide+xml"/>
  <Override PartName="/ppt/viewProps.xml" ContentType="application/vnd.openxmlformats-officedocument.presentationml.viewProps+xml"/>
  <Default Extension="rels" ContentType="application/vnd.openxmlformats-package.relationships+xml"/>
  <Override PartName="/ppt/slides/slide26.xml" ContentType="application/vnd.openxmlformats-officedocument.presentationml.slide+xml"/>
  <Override PartName="/ppt/notesSlides/notesSlide34.xml" ContentType="application/vnd.openxmlformats-officedocument.presentationml.notesSlide+xml"/>
  <Default Extension="wmf" ContentType="image/x-wmf"/>
  <Override PartName="/ppt/slides/slide7.xml" ContentType="application/vnd.openxmlformats-officedocument.presentationml.slide+xml"/>
  <Override PartName="/ppt/slides/slide35.xml" ContentType="application/vnd.openxmlformats-officedocument.presentationml.slide+xml"/>
  <Override PartName="/ppt/slideLayouts/slideLayout8.xml" ContentType="application/vnd.openxmlformats-officedocument.presentationml.slideLayout+xml"/>
  <Override PartName="/ppt/notesSlides/notesSlide43.xml" ContentType="application/vnd.openxmlformats-officedocument.presentationml.notesSlide+xml"/>
  <Override PartName="/ppt/slides/slide45.xml" ContentType="application/vnd.openxmlformats-officedocument.presentationml.slide+xml"/>
  <Override PartName="/ppt/notesSlides/notesSlide53.xml" ContentType="application/vnd.openxmlformats-officedocument.presentationml.notesSlide+xml"/>
  <Override PartName="/ppt/slides/slide54.xml" ContentType="application/vnd.openxmlformats-officedocument.presentationml.slide+xml"/>
  <Override PartName="/ppt/slideLayouts/slideLayout13.xml" ContentType="application/vnd.openxmlformats-officedocument.presentationml.slideLayout+xml"/>
  <Override PartName="/ppt/slides/slide64.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slideLayouts/slideLayout22.xml" ContentType="application/vnd.openxmlformats-officedocument.presentationml.slideLayout+xml"/>
  <Override PartName="/ppt/notesSlides/notesSlide49.xml" ContentType="application/vnd.openxmlformats-officedocument.presentationml.notesSlide+xml"/>
  <Override PartName="/ppt/presentation.xml" ContentType="application/vnd.openxmlformats-officedocument.presentationml.presentation.main+xml"/>
  <Override PartName="/ppt/slideLayouts/slideLayout19.xml" ContentType="application/vnd.openxmlformats-officedocument.presentationml.slideLayout+xml"/>
  <Override PartName="/ppt/notesSlides/notesSlide6.xml" ContentType="application/vnd.openxmlformats-officedocument.presentationml.notesSlide+xml"/>
  <Override PartName="/ppt/notesSlides/notesSlide10.xml" ContentType="application/vnd.openxmlformats-officedocument.presentationml.notesSlide+xml"/>
  <Override PartName="/ppt/slides/slide11.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2.xml" ContentType="application/vnd.openxmlformats-officedocument.presentationml.slide+xml"/>
  <Override PartName="/ppt/handoutMasters/handoutMaster1.xml" ContentType="application/vnd.openxmlformats-officedocument.presentationml.handoutMaster+xml"/>
  <Override PartName="/ppt/slideLayouts/slideLayout3.xml" ContentType="application/vnd.openxmlformats-officedocument.presentationml.slideLayout+xml"/>
  <Override PartName="/ppt/slides/slide40.xml" ContentType="application/vnd.openxmlformats-officedocument.presentationml.slide+xml"/>
  <Override PartName="/ppt/notesSlides/notesSlide15.xml" ContentType="application/vnd.openxmlformats-officedocument.presentationml.notesSlide+xml"/>
  <Override PartName="/ppt/slides/slide17.xml" ContentType="application/vnd.openxmlformats-officedocument.presentationml.slide+xml"/>
  <Override PartName="/ppt/notesSlides/notesSlide25.xml" ContentType="application/vnd.openxmlformats-officedocument.presentationml.notesSlide+xml"/>
  <Override PartName="/ppt/slides/slide27.xml" ContentType="application/vnd.openxmlformats-officedocument.presentationml.slide+xml"/>
  <Override PartName="/ppt/notesSlides/notesSlide35.xml" ContentType="application/vnd.openxmlformats-officedocument.presentationml.notesSlide+xml"/>
  <Override PartName="/ppt/slides/slide36.xml" ContentType="application/vnd.openxmlformats-officedocument.presentationml.slide+xml"/>
  <Override PartName="/ppt/slides/slide8.xml" ContentType="application/vnd.openxmlformats-officedocument.presentationml.slide+xml"/>
  <Override PartName="/ppt/notesSlides/notesSlide44.xml" ContentType="application/vnd.openxmlformats-officedocument.presentationml.notesSlide+xml"/>
  <Override PartName="/ppt/slideLayouts/slideLayout9.xml" ContentType="application/vnd.openxmlformats-officedocument.presentationml.slideLayout+xml"/>
  <Override PartName="/ppt/slides/slide46.xml" ContentType="application/vnd.openxmlformats-officedocument.presentationml.slide+xml"/>
  <Override PartName="/ppt/notesSlides/notesSlide54.xml" ContentType="application/vnd.openxmlformats-officedocument.presentationml.notesSlide+xml"/>
  <Override PartName="/ppt/slides/slide55.xml" ContentType="application/vnd.openxmlformats-officedocument.presentationml.slide+xml"/>
  <Override PartName="/ppt/slideLayouts/slideLayout14.xml" ContentType="application/vnd.openxmlformats-officedocument.presentationml.slideLayout+xml"/>
  <Override PartName="/ppt/slides/slide65.xml" ContentType="application/vnd.openxmlformats-officedocument.presentationml.slide+xml"/>
  <Override PartName="/ppt/notesSlides/notesSlide1.xml" ContentType="application/vnd.openxmlformats-officedocument.presentationml.notesSlide+xml"/>
  <Override PartName="/ppt/slideLayouts/slideLayout23.xml" ContentType="application/vnd.openxmlformats-officedocument.presentationml.slideLayout+xml"/>
  <Override PartName="/ppt/notesSlides/notesSlide7.xml" ContentType="application/vnd.openxmlformats-officedocument.presentationml.notesSlide+xml"/>
  <Override PartName="/ppt/slides/slide12.xml" ContentType="application/vnd.openxmlformats-officedocument.presentationml.slide+xml"/>
  <Override PartName="/ppt/notesSlides/notesSlide20.xml" ContentType="application/vnd.openxmlformats-officedocument.presentationml.notesSlide+xml"/>
  <Override PartName="/ppt/slides/slide22.xml" ContentType="application/vnd.openxmlformats-officedocument.presentationml.slide+xml"/>
  <Override PartName="/ppt/notesSlides/notesSlide30.xml" ContentType="application/vnd.openxmlformats-officedocument.presentationml.notesSlide+xml"/>
  <Override PartName="/ppt/slides/slide31.xml" ContentType="application/vnd.openxmlformats-officedocument.presentationml.slide+xml"/>
  <Override PartName="/ppt/slides/slide3.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4097" r:id="rId1"/>
    <p:sldMasterId id="2147484614" r:id="rId2"/>
  </p:sldMasterIdLst>
  <p:notesMasterIdLst>
    <p:notesMasterId r:id="rId68"/>
  </p:notesMasterIdLst>
  <p:handoutMasterIdLst>
    <p:handoutMasterId r:id="rId69"/>
  </p:handoutMasterIdLst>
  <p:sldIdLst>
    <p:sldId id="257" r:id="rId3"/>
    <p:sldId id="388" r:id="rId4"/>
    <p:sldId id="261" r:id="rId5"/>
    <p:sldId id="343" r:id="rId6"/>
    <p:sldId id="298" r:id="rId7"/>
    <p:sldId id="263" r:id="rId8"/>
    <p:sldId id="299" r:id="rId9"/>
    <p:sldId id="300" r:id="rId10"/>
    <p:sldId id="302" r:id="rId11"/>
    <p:sldId id="303" r:id="rId12"/>
    <p:sldId id="306" r:id="rId13"/>
    <p:sldId id="307" r:id="rId14"/>
    <p:sldId id="344" r:id="rId15"/>
    <p:sldId id="310" r:id="rId16"/>
    <p:sldId id="345" r:id="rId17"/>
    <p:sldId id="311" r:id="rId18"/>
    <p:sldId id="312" r:id="rId19"/>
    <p:sldId id="346" r:id="rId20"/>
    <p:sldId id="269" r:id="rId21"/>
    <p:sldId id="313" r:id="rId22"/>
    <p:sldId id="270" r:id="rId23"/>
    <p:sldId id="347" r:id="rId24"/>
    <p:sldId id="314" r:id="rId25"/>
    <p:sldId id="349" r:id="rId26"/>
    <p:sldId id="315" r:id="rId27"/>
    <p:sldId id="322" r:id="rId28"/>
    <p:sldId id="319" r:id="rId29"/>
    <p:sldId id="323" r:id="rId30"/>
    <p:sldId id="350" r:id="rId31"/>
    <p:sldId id="324" r:id="rId32"/>
    <p:sldId id="376" r:id="rId33"/>
    <p:sldId id="320" r:id="rId34"/>
    <p:sldId id="384" r:id="rId35"/>
    <p:sldId id="326" r:id="rId36"/>
    <p:sldId id="316" r:id="rId37"/>
    <p:sldId id="317" r:id="rId38"/>
    <p:sldId id="385" r:id="rId39"/>
    <p:sldId id="275" r:id="rId40"/>
    <p:sldId id="327" r:id="rId41"/>
    <p:sldId id="360" r:id="rId42"/>
    <p:sldId id="328" r:id="rId43"/>
    <p:sldId id="329" r:id="rId44"/>
    <p:sldId id="330" r:id="rId45"/>
    <p:sldId id="331" r:id="rId46"/>
    <p:sldId id="332" r:id="rId47"/>
    <p:sldId id="333" r:id="rId48"/>
    <p:sldId id="335" r:id="rId49"/>
    <p:sldId id="386" r:id="rId50"/>
    <p:sldId id="292" r:id="rId51"/>
    <p:sldId id="364" r:id="rId52"/>
    <p:sldId id="365" r:id="rId53"/>
    <p:sldId id="337" r:id="rId54"/>
    <p:sldId id="367" r:id="rId55"/>
    <p:sldId id="368" r:id="rId56"/>
    <p:sldId id="341" r:id="rId57"/>
    <p:sldId id="340" r:id="rId58"/>
    <p:sldId id="387" r:id="rId59"/>
    <p:sldId id="301" r:id="rId60"/>
    <p:sldId id="342" r:id="rId61"/>
    <p:sldId id="369" r:id="rId62"/>
    <p:sldId id="382" r:id="rId63"/>
    <p:sldId id="370" r:id="rId64"/>
    <p:sldId id="374" r:id="rId65"/>
    <p:sldId id="379" r:id="rId66"/>
    <p:sldId id="380" r:id="rId67"/>
  </p:sldIdLst>
  <p:sldSz cx="9144000" cy="6858000" type="screen4x3"/>
  <p:notesSz cx="6858000" cy="9144000"/>
  <p:defaultTextStyle>
    <a:defPPr>
      <a:defRPr lang="ja-JP"/>
    </a:defPPr>
    <a:lvl1pPr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umimoji="1"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umimoji="1"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umimoji="1"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umimoji="1"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p:scale>
          <a:sx n="93" d="100"/>
          <a:sy n="93" d="100"/>
        </p:scale>
        <p:origin x="-88" y="1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56"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63" Type="http://schemas.openxmlformats.org/officeDocument/2006/relationships/slide" Target="slides/slide61.xml"/><Relationship Id="rId64" Type="http://schemas.openxmlformats.org/officeDocument/2006/relationships/slide" Target="slides/slide62.xml"/><Relationship Id="rId65" Type="http://schemas.openxmlformats.org/officeDocument/2006/relationships/slide" Target="slides/slide63.xml"/><Relationship Id="rId66" Type="http://schemas.openxmlformats.org/officeDocument/2006/relationships/slide" Target="slides/slide64.xml"/><Relationship Id="rId67" Type="http://schemas.openxmlformats.org/officeDocument/2006/relationships/slide" Target="slides/slide65.xml"/><Relationship Id="rId68" Type="http://schemas.openxmlformats.org/officeDocument/2006/relationships/notesMaster" Target="notesMasters/notesMaster1.xml"/><Relationship Id="rId69" Type="http://schemas.openxmlformats.org/officeDocument/2006/relationships/handoutMaster" Target="handoutMasters/handoutMaster1.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slide" Target="slides/slide54.xml"/><Relationship Id="rId57" Type="http://schemas.openxmlformats.org/officeDocument/2006/relationships/slide" Target="slides/slide55.xml"/><Relationship Id="rId58" Type="http://schemas.openxmlformats.org/officeDocument/2006/relationships/slide" Target="slides/slide56.xml"/><Relationship Id="rId59" Type="http://schemas.openxmlformats.org/officeDocument/2006/relationships/slide" Target="slides/slide5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70" Type="http://schemas.openxmlformats.org/officeDocument/2006/relationships/printerSettings" Target="printerSettings/printerSettings1.bin"/><Relationship Id="rId71" Type="http://schemas.openxmlformats.org/officeDocument/2006/relationships/presProps" Target="presProps.xml"/><Relationship Id="rId72" Type="http://schemas.openxmlformats.org/officeDocument/2006/relationships/viewProps" Target="viewProps.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73" Type="http://schemas.openxmlformats.org/officeDocument/2006/relationships/theme" Target="theme/theme1.xml"/><Relationship Id="rId74" Type="http://schemas.openxmlformats.org/officeDocument/2006/relationships/tableStyles" Target="tableStyles.xml"/><Relationship Id="rId60" Type="http://schemas.openxmlformats.org/officeDocument/2006/relationships/slide" Target="slides/slide58.xml"/><Relationship Id="rId61" Type="http://schemas.openxmlformats.org/officeDocument/2006/relationships/slide" Target="slides/slide59.xml"/><Relationship Id="rId62" Type="http://schemas.openxmlformats.org/officeDocument/2006/relationships/slide" Target="slides/slide60.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pPr>
              <a:defRPr/>
            </a:pPr>
            <a:r>
              <a:rPr lang="ja-JP" altLang="en-US"/>
              <a:t>セッション１４</a:t>
            </a:r>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ea typeface="ＭＳ Ｐゴシック" panose="020B0600070205080204" pitchFamily="50" charset="-128"/>
                <a:cs typeface="+mn-cs"/>
              </a:defRPr>
            </a:lvl1pPr>
          </a:lstStyle>
          <a:p>
            <a:pPr>
              <a:defRPr/>
            </a:pPr>
            <a:endParaRPr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43E1C35-E909-534F-8E88-E75295CEE1DA}"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pPr>
              <a:defRPr/>
            </a:pPr>
            <a:fld id="{C61FE731-0523-0D41-87F3-7B953E1FE064}" type="datetime1">
              <a:rPr lang="ja-JP" altLang="en-US"/>
              <a:pPr>
                <a:defRPr/>
              </a:pPr>
              <a:t>17.8.19</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pPr>
              <a:defRPr/>
            </a:pPr>
            <a:fld id="{92546B01-C501-3247-AFA9-95E7A4C259F6}"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mn-lt"/>
        <a:ea typeface="+mn-ea"/>
        <a:cs typeface="ＭＳ Ｐゴシック" charset="-128"/>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9699"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29700" name="スライド番号プレースホルダ 3"/>
          <p:cNvSpPr>
            <a:spLocks noGrp="1"/>
          </p:cNvSpPr>
          <p:nvPr>
            <p:ph type="sldNum" sz="quarter" idx="5"/>
          </p:nvPr>
        </p:nvSpPr>
        <p:spPr bwMode="auto">
          <a:noFill/>
          <a:ln>
            <a:miter lim="800000"/>
            <a:headEnd/>
            <a:tailEnd/>
          </a:ln>
        </p:spPr>
        <p:txBody>
          <a:bodyPr/>
          <a:lstStyle/>
          <a:p>
            <a:fld id="{2C7E8B53-99A0-164C-AFC2-0EE5913FA55B}" type="slidenum">
              <a:rPr lang="ja-JP" altLang="en-US"/>
              <a:pPr/>
              <a:t>1</a:t>
            </a:fld>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8131"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48132" name="スライド番号プレースホルダ 3"/>
          <p:cNvSpPr>
            <a:spLocks noGrp="1"/>
          </p:cNvSpPr>
          <p:nvPr>
            <p:ph type="sldNum" sz="quarter" idx="5"/>
          </p:nvPr>
        </p:nvSpPr>
        <p:spPr bwMode="auto">
          <a:noFill/>
          <a:ln>
            <a:miter lim="800000"/>
            <a:headEnd/>
            <a:tailEnd/>
          </a:ln>
        </p:spPr>
        <p:txBody>
          <a:bodyPr/>
          <a:lstStyle/>
          <a:p>
            <a:fld id="{5D4AF485-6288-8948-BBC5-2250290D66E8}" type="slidenum">
              <a:rPr lang="ja-JP" altLang="en-US"/>
              <a:pPr/>
              <a:t>10</a:t>
            </a:fld>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0179"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50180" name="スライド番号プレースホルダ 3"/>
          <p:cNvSpPr>
            <a:spLocks noGrp="1"/>
          </p:cNvSpPr>
          <p:nvPr>
            <p:ph type="sldNum" sz="quarter" idx="5"/>
          </p:nvPr>
        </p:nvSpPr>
        <p:spPr bwMode="auto">
          <a:noFill/>
          <a:ln>
            <a:miter lim="800000"/>
            <a:headEnd/>
            <a:tailEnd/>
          </a:ln>
        </p:spPr>
        <p:txBody>
          <a:bodyPr/>
          <a:lstStyle/>
          <a:p>
            <a:fld id="{0AA7796F-F04E-824A-9B47-3B1A153A2D0E}" type="slidenum">
              <a:rPr lang="ja-JP" altLang="en-US"/>
              <a:pPr/>
              <a:t>11</a:t>
            </a:fld>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222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52228" name="スライド番号プレースホルダ 3"/>
          <p:cNvSpPr>
            <a:spLocks noGrp="1"/>
          </p:cNvSpPr>
          <p:nvPr>
            <p:ph type="sldNum" sz="quarter" idx="5"/>
          </p:nvPr>
        </p:nvSpPr>
        <p:spPr bwMode="auto">
          <a:noFill/>
          <a:ln>
            <a:miter lim="800000"/>
            <a:headEnd/>
            <a:tailEnd/>
          </a:ln>
        </p:spPr>
        <p:txBody>
          <a:bodyPr/>
          <a:lstStyle/>
          <a:p>
            <a:fld id="{26B82228-899F-1C4F-8322-71E2BF27E7F4}" type="slidenum">
              <a:rPr lang="ja-JP" altLang="en-US"/>
              <a:pPr/>
              <a:t>12</a:t>
            </a:fld>
            <a:endParaRPr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427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54276" name="スライド番号プレースホルダ 3"/>
          <p:cNvSpPr>
            <a:spLocks noGrp="1"/>
          </p:cNvSpPr>
          <p:nvPr>
            <p:ph type="sldNum" sz="quarter" idx="5"/>
          </p:nvPr>
        </p:nvSpPr>
        <p:spPr bwMode="auto">
          <a:noFill/>
          <a:ln>
            <a:miter lim="800000"/>
            <a:headEnd/>
            <a:tailEnd/>
          </a:ln>
        </p:spPr>
        <p:txBody>
          <a:bodyPr/>
          <a:lstStyle/>
          <a:p>
            <a:fld id="{FFA545DD-4132-8C4A-975F-5F6F210F5707}" type="slidenum">
              <a:rPr lang="ja-JP" altLang="en-US"/>
              <a:pPr/>
              <a:t>13</a:t>
            </a:fld>
            <a:endParaRPr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6323"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56324" name="スライド番号プレースホルダ 3"/>
          <p:cNvSpPr>
            <a:spLocks noGrp="1"/>
          </p:cNvSpPr>
          <p:nvPr>
            <p:ph type="sldNum" sz="quarter" idx="5"/>
          </p:nvPr>
        </p:nvSpPr>
        <p:spPr bwMode="auto">
          <a:noFill/>
          <a:ln>
            <a:miter lim="800000"/>
            <a:headEnd/>
            <a:tailEnd/>
          </a:ln>
        </p:spPr>
        <p:txBody>
          <a:bodyPr/>
          <a:lstStyle/>
          <a:p>
            <a:fld id="{545C86AE-6F20-3B48-BE55-53E7F2F9C4BC}" type="slidenum">
              <a:rPr lang="ja-JP" altLang="en-US"/>
              <a:pPr/>
              <a:t>14</a:t>
            </a:fld>
            <a:endParaRPr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8371"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58372" name="スライド番号プレースホルダ 3"/>
          <p:cNvSpPr>
            <a:spLocks noGrp="1"/>
          </p:cNvSpPr>
          <p:nvPr>
            <p:ph type="sldNum" sz="quarter" idx="5"/>
          </p:nvPr>
        </p:nvSpPr>
        <p:spPr bwMode="auto">
          <a:noFill/>
          <a:ln>
            <a:miter lim="800000"/>
            <a:headEnd/>
            <a:tailEnd/>
          </a:ln>
        </p:spPr>
        <p:txBody>
          <a:bodyPr/>
          <a:lstStyle/>
          <a:p>
            <a:fld id="{7496B5D4-C804-6041-8D79-E880BF891326}" type="slidenum">
              <a:rPr lang="ja-JP" altLang="en-US"/>
              <a:pPr/>
              <a:t>15</a:t>
            </a:fld>
            <a:endParaRPr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0419"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60420" name="スライド番号プレースホルダ 3"/>
          <p:cNvSpPr>
            <a:spLocks noGrp="1"/>
          </p:cNvSpPr>
          <p:nvPr>
            <p:ph type="sldNum" sz="quarter" idx="5"/>
          </p:nvPr>
        </p:nvSpPr>
        <p:spPr bwMode="auto">
          <a:noFill/>
          <a:ln>
            <a:miter lim="800000"/>
            <a:headEnd/>
            <a:tailEnd/>
          </a:ln>
        </p:spPr>
        <p:txBody>
          <a:bodyPr/>
          <a:lstStyle/>
          <a:p>
            <a:fld id="{5F4D94EA-64DA-E342-98E6-CF93A121E174}" type="slidenum">
              <a:rPr lang="ja-JP" altLang="en-US"/>
              <a:pPr/>
              <a:t>16</a:t>
            </a:fld>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246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62468" name="スライド番号プレースホルダ 3"/>
          <p:cNvSpPr>
            <a:spLocks noGrp="1"/>
          </p:cNvSpPr>
          <p:nvPr>
            <p:ph type="sldNum" sz="quarter" idx="5"/>
          </p:nvPr>
        </p:nvSpPr>
        <p:spPr bwMode="auto">
          <a:noFill/>
          <a:ln>
            <a:miter lim="800000"/>
            <a:headEnd/>
            <a:tailEnd/>
          </a:ln>
        </p:spPr>
        <p:txBody>
          <a:bodyPr/>
          <a:lstStyle/>
          <a:p>
            <a:fld id="{40E366D5-B919-5E44-A55C-089BB17085E7}" type="slidenum">
              <a:rPr lang="ja-JP" altLang="en-US"/>
              <a:pPr/>
              <a:t>17</a:t>
            </a:fld>
            <a:endParaRPr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4515" name="ノート プレースホルダ 2"/>
          <p:cNvSpPr>
            <a:spLocks noGrp="1"/>
          </p:cNvSpPr>
          <p:nvPr>
            <p:ph type="body" idx="1"/>
          </p:nvPr>
        </p:nvSpPr>
        <p:spPr bwMode="auto">
          <a:noFill/>
        </p:spPr>
        <p:txBody>
          <a:bodyPr/>
          <a:lstStyle/>
          <a:p>
            <a:endParaRPr lang="ja-JP" altLang="en-US"/>
          </a:p>
        </p:txBody>
      </p:sp>
      <p:sp>
        <p:nvSpPr>
          <p:cNvPr id="64516" name="スライド番号プレースホルダ 3"/>
          <p:cNvSpPr>
            <a:spLocks noGrp="1"/>
          </p:cNvSpPr>
          <p:nvPr>
            <p:ph type="sldNum" sz="quarter" idx="5"/>
          </p:nvPr>
        </p:nvSpPr>
        <p:spPr bwMode="auto">
          <a:noFill/>
          <a:ln>
            <a:miter lim="800000"/>
            <a:headEnd/>
            <a:tailEnd/>
          </a:ln>
        </p:spPr>
        <p:txBody>
          <a:bodyPr/>
          <a:lstStyle/>
          <a:p>
            <a:fld id="{16D6C48B-A6A3-7845-9AD1-3D9605486086}" type="slidenum">
              <a:rPr lang="ja-JP" altLang="en-US"/>
              <a:pPr/>
              <a:t>18</a:t>
            </a:fld>
            <a:endParaRPr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6563"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66564" name="スライド番号プレースホルダ 3"/>
          <p:cNvSpPr>
            <a:spLocks noGrp="1"/>
          </p:cNvSpPr>
          <p:nvPr>
            <p:ph type="sldNum" sz="quarter" idx="5"/>
          </p:nvPr>
        </p:nvSpPr>
        <p:spPr bwMode="auto">
          <a:noFill/>
          <a:ln>
            <a:miter lim="800000"/>
            <a:headEnd/>
            <a:tailEnd/>
          </a:ln>
        </p:spPr>
        <p:txBody>
          <a:bodyPr/>
          <a:lstStyle/>
          <a:p>
            <a:fld id="{9B63F29B-5156-ED48-8585-4A193377E951}" type="slidenum">
              <a:rPr lang="ja-JP" altLang="en-US"/>
              <a:pPr/>
              <a:t>19</a:t>
            </a:fld>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174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31748" name="スライド番号プレースホルダ 3"/>
          <p:cNvSpPr>
            <a:spLocks noGrp="1"/>
          </p:cNvSpPr>
          <p:nvPr>
            <p:ph type="sldNum" sz="quarter" idx="5"/>
          </p:nvPr>
        </p:nvSpPr>
        <p:spPr bwMode="auto">
          <a:noFill/>
          <a:ln>
            <a:miter lim="800000"/>
            <a:headEnd/>
            <a:tailEnd/>
          </a:ln>
        </p:spPr>
        <p:txBody>
          <a:bodyPr/>
          <a:lstStyle/>
          <a:p>
            <a:fld id="{736313F3-4552-3840-B992-6A35B74D10E9}" type="slidenum">
              <a:rPr lang="ja-JP" altLang="en-US"/>
              <a:pPr/>
              <a:t>2</a:t>
            </a:fld>
            <a:endParaRPr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8611"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68612" name="スライド番号プレースホルダ 3"/>
          <p:cNvSpPr>
            <a:spLocks noGrp="1"/>
          </p:cNvSpPr>
          <p:nvPr>
            <p:ph type="sldNum" sz="quarter" idx="5"/>
          </p:nvPr>
        </p:nvSpPr>
        <p:spPr bwMode="auto">
          <a:noFill/>
          <a:ln>
            <a:miter lim="800000"/>
            <a:headEnd/>
            <a:tailEnd/>
          </a:ln>
        </p:spPr>
        <p:txBody>
          <a:bodyPr/>
          <a:lstStyle/>
          <a:p>
            <a:fld id="{F94DDC05-2640-0242-8414-EEA07E7C12FD}" type="slidenum">
              <a:rPr lang="ja-JP" altLang="en-US"/>
              <a:pPr/>
              <a:t>20</a:t>
            </a:fld>
            <a:endParaRPr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0659"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70660" name="スライド番号プレースホルダ 3"/>
          <p:cNvSpPr>
            <a:spLocks noGrp="1"/>
          </p:cNvSpPr>
          <p:nvPr>
            <p:ph type="sldNum" sz="quarter" idx="5"/>
          </p:nvPr>
        </p:nvSpPr>
        <p:spPr bwMode="auto">
          <a:noFill/>
          <a:ln>
            <a:miter lim="800000"/>
            <a:headEnd/>
            <a:tailEnd/>
          </a:ln>
        </p:spPr>
        <p:txBody>
          <a:bodyPr/>
          <a:lstStyle/>
          <a:p>
            <a:fld id="{9FB2B314-7CFE-514F-9094-F4E1D4D19771}" type="slidenum">
              <a:rPr lang="ja-JP" altLang="en-US"/>
              <a:pPr/>
              <a:t>21</a:t>
            </a:fld>
            <a:endParaRPr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2707" name="ノート プレースホルダ 2"/>
          <p:cNvSpPr>
            <a:spLocks noGrp="1"/>
          </p:cNvSpPr>
          <p:nvPr>
            <p:ph type="body" idx="1"/>
          </p:nvPr>
        </p:nvSpPr>
        <p:spPr bwMode="auto">
          <a:noFill/>
        </p:spPr>
        <p:txBody>
          <a:bodyPr/>
          <a:lstStyle/>
          <a:p>
            <a:endParaRPr lang="ja-JP" altLang="en-US"/>
          </a:p>
        </p:txBody>
      </p:sp>
      <p:sp>
        <p:nvSpPr>
          <p:cNvPr id="72708" name="スライド番号プレースホルダ 3"/>
          <p:cNvSpPr>
            <a:spLocks noGrp="1"/>
          </p:cNvSpPr>
          <p:nvPr>
            <p:ph type="sldNum" sz="quarter" idx="5"/>
          </p:nvPr>
        </p:nvSpPr>
        <p:spPr bwMode="auto">
          <a:noFill/>
          <a:ln>
            <a:miter lim="800000"/>
            <a:headEnd/>
            <a:tailEnd/>
          </a:ln>
        </p:spPr>
        <p:txBody>
          <a:bodyPr/>
          <a:lstStyle/>
          <a:p>
            <a:fld id="{730577D0-044E-BB4A-853B-FF8393A9F992}" type="slidenum">
              <a:rPr lang="ja-JP" altLang="en-US"/>
              <a:pPr/>
              <a:t>22</a:t>
            </a:fld>
            <a:endParaRPr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475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74756" name="スライド番号プレースホルダ 3"/>
          <p:cNvSpPr>
            <a:spLocks noGrp="1"/>
          </p:cNvSpPr>
          <p:nvPr>
            <p:ph type="sldNum" sz="quarter" idx="5"/>
          </p:nvPr>
        </p:nvSpPr>
        <p:spPr bwMode="auto">
          <a:noFill/>
          <a:ln>
            <a:miter lim="800000"/>
            <a:headEnd/>
            <a:tailEnd/>
          </a:ln>
        </p:spPr>
        <p:txBody>
          <a:bodyPr/>
          <a:lstStyle/>
          <a:p>
            <a:fld id="{5636EDA7-065B-E548-96FE-BEB5AFB90796}" type="slidenum">
              <a:rPr lang="ja-JP" altLang="en-US"/>
              <a:pPr/>
              <a:t>23</a:t>
            </a:fld>
            <a:endParaRPr lang="ja-JP"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6803" name="ノート プレースホルダ 2"/>
          <p:cNvSpPr>
            <a:spLocks noGrp="1"/>
          </p:cNvSpPr>
          <p:nvPr>
            <p:ph type="body" idx="1"/>
          </p:nvPr>
        </p:nvSpPr>
        <p:spPr bwMode="auto">
          <a:noFill/>
        </p:spPr>
        <p:txBody>
          <a:bodyPr/>
          <a:lstStyle/>
          <a:p>
            <a:endParaRPr lang="ja-JP" altLang="en-US"/>
          </a:p>
        </p:txBody>
      </p:sp>
      <p:sp>
        <p:nvSpPr>
          <p:cNvPr id="76804" name="スライド番号プレースホルダ 3"/>
          <p:cNvSpPr>
            <a:spLocks noGrp="1"/>
          </p:cNvSpPr>
          <p:nvPr>
            <p:ph type="sldNum" sz="quarter" idx="5"/>
          </p:nvPr>
        </p:nvSpPr>
        <p:spPr bwMode="auto">
          <a:noFill/>
          <a:ln>
            <a:miter lim="800000"/>
            <a:headEnd/>
            <a:tailEnd/>
          </a:ln>
        </p:spPr>
        <p:txBody>
          <a:bodyPr/>
          <a:lstStyle/>
          <a:p>
            <a:fld id="{39247C87-3440-6846-A360-5867DF5FEBE2}" type="slidenum">
              <a:rPr lang="ja-JP" altLang="en-US"/>
              <a:pPr/>
              <a:t>24</a:t>
            </a:fld>
            <a:endParaRPr lang="ja-JP"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8851"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78852" name="スライド番号プレースホルダ 3"/>
          <p:cNvSpPr>
            <a:spLocks noGrp="1"/>
          </p:cNvSpPr>
          <p:nvPr>
            <p:ph type="sldNum" sz="quarter" idx="5"/>
          </p:nvPr>
        </p:nvSpPr>
        <p:spPr bwMode="auto">
          <a:noFill/>
          <a:ln>
            <a:miter lim="800000"/>
            <a:headEnd/>
            <a:tailEnd/>
          </a:ln>
        </p:spPr>
        <p:txBody>
          <a:bodyPr/>
          <a:lstStyle/>
          <a:p>
            <a:fld id="{CE953EAF-65AC-044C-A3E6-8BAB9BBFCAAB}" type="slidenum">
              <a:rPr lang="ja-JP" altLang="en-US"/>
              <a:pPr/>
              <a:t>25</a:t>
            </a:fld>
            <a:endParaRPr lang="ja-JP"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0899"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80900" name="スライド番号プレースホルダ 3"/>
          <p:cNvSpPr>
            <a:spLocks noGrp="1"/>
          </p:cNvSpPr>
          <p:nvPr>
            <p:ph type="sldNum" sz="quarter" idx="5"/>
          </p:nvPr>
        </p:nvSpPr>
        <p:spPr bwMode="auto">
          <a:noFill/>
          <a:ln>
            <a:miter lim="800000"/>
            <a:headEnd/>
            <a:tailEnd/>
          </a:ln>
        </p:spPr>
        <p:txBody>
          <a:bodyPr/>
          <a:lstStyle/>
          <a:p>
            <a:fld id="{71F9B8DC-C185-F642-97A8-472695B08E88}" type="slidenum">
              <a:rPr lang="ja-JP" altLang="en-US"/>
              <a:pPr/>
              <a:t>26</a:t>
            </a:fld>
            <a:endParaRPr lang="ja-JP"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294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82948" name="スライド番号プレースホルダ 3"/>
          <p:cNvSpPr>
            <a:spLocks noGrp="1"/>
          </p:cNvSpPr>
          <p:nvPr>
            <p:ph type="sldNum" sz="quarter" idx="5"/>
          </p:nvPr>
        </p:nvSpPr>
        <p:spPr bwMode="auto">
          <a:noFill/>
          <a:ln>
            <a:miter lim="800000"/>
            <a:headEnd/>
            <a:tailEnd/>
          </a:ln>
        </p:spPr>
        <p:txBody>
          <a:bodyPr/>
          <a:lstStyle/>
          <a:p>
            <a:fld id="{2192E7E4-19A8-124E-9EA3-C09F1B501572}" type="slidenum">
              <a:rPr lang="ja-JP" altLang="en-US"/>
              <a:pPr/>
              <a:t>27</a:t>
            </a:fld>
            <a:endParaRPr lang="ja-JP"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499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84996" name="スライド番号プレースホルダ 3"/>
          <p:cNvSpPr>
            <a:spLocks noGrp="1"/>
          </p:cNvSpPr>
          <p:nvPr>
            <p:ph type="sldNum" sz="quarter" idx="5"/>
          </p:nvPr>
        </p:nvSpPr>
        <p:spPr bwMode="auto">
          <a:noFill/>
          <a:ln>
            <a:miter lim="800000"/>
            <a:headEnd/>
            <a:tailEnd/>
          </a:ln>
        </p:spPr>
        <p:txBody>
          <a:bodyPr/>
          <a:lstStyle/>
          <a:p>
            <a:fld id="{16F5DFDB-8FEA-7E48-AC33-33D79D072008}" type="slidenum">
              <a:rPr lang="ja-JP" altLang="en-US"/>
              <a:pPr/>
              <a:t>28</a:t>
            </a:fld>
            <a:endParaRPr lang="ja-JP"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7043" name="ノート プレースホルダ 2"/>
          <p:cNvSpPr>
            <a:spLocks noGrp="1"/>
          </p:cNvSpPr>
          <p:nvPr>
            <p:ph type="body" idx="1"/>
          </p:nvPr>
        </p:nvSpPr>
        <p:spPr bwMode="auto">
          <a:noFill/>
        </p:spPr>
        <p:txBody>
          <a:bodyPr/>
          <a:lstStyle/>
          <a:p>
            <a:endParaRPr lang="ja-JP" altLang="en-US"/>
          </a:p>
        </p:txBody>
      </p:sp>
      <p:sp>
        <p:nvSpPr>
          <p:cNvPr id="87044" name="スライド番号プレースホルダ 3"/>
          <p:cNvSpPr>
            <a:spLocks noGrp="1"/>
          </p:cNvSpPr>
          <p:nvPr>
            <p:ph type="sldNum" sz="quarter" idx="5"/>
          </p:nvPr>
        </p:nvSpPr>
        <p:spPr bwMode="auto">
          <a:noFill/>
          <a:ln>
            <a:miter lim="800000"/>
            <a:headEnd/>
            <a:tailEnd/>
          </a:ln>
        </p:spPr>
        <p:txBody>
          <a:bodyPr/>
          <a:lstStyle/>
          <a:p>
            <a:fld id="{33BCB5A2-A3BF-B04B-9758-80ED301500BB}" type="slidenum">
              <a:rPr lang="ja-JP" altLang="en-US"/>
              <a:pPr/>
              <a:t>29</a:t>
            </a:fld>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379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33796" name="スライド番号プレースホルダ 3"/>
          <p:cNvSpPr>
            <a:spLocks noGrp="1"/>
          </p:cNvSpPr>
          <p:nvPr>
            <p:ph type="sldNum" sz="quarter" idx="5"/>
          </p:nvPr>
        </p:nvSpPr>
        <p:spPr bwMode="auto">
          <a:noFill/>
          <a:ln>
            <a:miter lim="800000"/>
            <a:headEnd/>
            <a:tailEnd/>
          </a:ln>
        </p:spPr>
        <p:txBody>
          <a:bodyPr/>
          <a:lstStyle/>
          <a:p>
            <a:fld id="{11576489-B10A-FB4F-A529-6F8CB22828EA}" type="slidenum">
              <a:rPr lang="ja-JP" altLang="en-US"/>
              <a:pPr/>
              <a:t>3</a:t>
            </a:fld>
            <a:endParaRPr lang="ja-JP"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9091"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89092" name="スライド番号プレースホルダ 3"/>
          <p:cNvSpPr>
            <a:spLocks noGrp="1"/>
          </p:cNvSpPr>
          <p:nvPr>
            <p:ph type="sldNum" sz="quarter" idx="5"/>
          </p:nvPr>
        </p:nvSpPr>
        <p:spPr bwMode="auto">
          <a:noFill/>
          <a:ln>
            <a:miter lim="800000"/>
            <a:headEnd/>
            <a:tailEnd/>
          </a:ln>
        </p:spPr>
        <p:txBody>
          <a:bodyPr/>
          <a:lstStyle/>
          <a:p>
            <a:fld id="{1B73D717-FBC5-1946-9E47-90237742D8DD}" type="slidenum">
              <a:rPr lang="ja-JP" altLang="en-US"/>
              <a:pPr/>
              <a:t>30</a:t>
            </a:fld>
            <a:endParaRPr lang="ja-JP"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2163"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92164" name="スライド番号プレースホルダ 3"/>
          <p:cNvSpPr>
            <a:spLocks noGrp="1"/>
          </p:cNvSpPr>
          <p:nvPr>
            <p:ph type="sldNum" sz="quarter" idx="5"/>
          </p:nvPr>
        </p:nvSpPr>
        <p:spPr bwMode="auto">
          <a:noFill/>
          <a:ln>
            <a:miter lim="800000"/>
            <a:headEnd/>
            <a:tailEnd/>
          </a:ln>
        </p:spPr>
        <p:txBody>
          <a:bodyPr/>
          <a:lstStyle/>
          <a:p>
            <a:fld id="{9518686E-409C-594C-8A4C-F7FCCFE8596E}" type="slidenum">
              <a:rPr lang="ja-JP" altLang="en-US"/>
              <a:pPr/>
              <a:t>32</a:t>
            </a:fld>
            <a:endParaRPr lang="ja-JP"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5235" name="ノート プレースホルダ 2"/>
          <p:cNvSpPr>
            <a:spLocks noGrp="1"/>
          </p:cNvSpPr>
          <p:nvPr>
            <p:ph type="body" idx="1"/>
          </p:nvPr>
        </p:nvSpPr>
        <p:spPr bwMode="auto">
          <a:noFill/>
        </p:spPr>
        <p:txBody>
          <a:bodyPr/>
          <a:lstStyle/>
          <a:p>
            <a:pPr eaLnBrk="1" hangingPunct="1"/>
            <a:endParaRPr lang="ja-JP" altLang="en-US"/>
          </a:p>
        </p:txBody>
      </p:sp>
      <p:sp>
        <p:nvSpPr>
          <p:cNvPr id="95236" name="スライド番号プレースホルダ 3"/>
          <p:cNvSpPr>
            <a:spLocks noGrp="1"/>
          </p:cNvSpPr>
          <p:nvPr>
            <p:ph type="sldNum" sz="quarter" idx="5"/>
          </p:nvPr>
        </p:nvSpPr>
        <p:spPr bwMode="auto">
          <a:noFill/>
          <a:ln>
            <a:miter lim="800000"/>
            <a:headEnd/>
            <a:tailEnd/>
          </a:ln>
        </p:spPr>
        <p:txBody>
          <a:bodyPr/>
          <a:lstStyle/>
          <a:p>
            <a:fld id="{EFC39561-C428-1F43-9F36-3B25980CD9A1}" type="slidenum">
              <a:rPr lang="ja-JP" altLang="en-US"/>
              <a:pPr/>
              <a:t>34</a:t>
            </a:fld>
            <a:endParaRPr lang="ja-JP"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7283"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97284" name="スライド番号プレースホルダ 3"/>
          <p:cNvSpPr>
            <a:spLocks noGrp="1"/>
          </p:cNvSpPr>
          <p:nvPr>
            <p:ph type="sldNum" sz="quarter" idx="5"/>
          </p:nvPr>
        </p:nvSpPr>
        <p:spPr bwMode="auto">
          <a:noFill/>
          <a:ln>
            <a:miter lim="800000"/>
            <a:headEnd/>
            <a:tailEnd/>
          </a:ln>
        </p:spPr>
        <p:txBody>
          <a:bodyPr/>
          <a:lstStyle/>
          <a:p>
            <a:fld id="{92AFD8DC-86D1-914A-BF7E-C18712593F5C}" type="slidenum">
              <a:rPr lang="ja-JP" altLang="en-US"/>
              <a:pPr/>
              <a:t>35</a:t>
            </a:fld>
            <a:endParaRPr lang="ja-JP"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9331"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99332" name="スライド番号プレースホルダ 3"/>
          <p:cNvSpPr>
            <a:spLocks noGrp="1"/>
          </p:cNvSpPr>
          <p:nvPr>
            <p:ph type="sldNum" sz="quarter" idx="5"/>
          </p:nvPr>
        </p:nvSpPr>
        <p:spPr bwMode="auto">
          <a:noFill/>
          <a:ln>
            <a:miter lim="800000"/>
            <a:headEnd/>
            <a:tailEnd/>
          </a:ln>
        </p:spPr>
        <p:txBody>
          <a:bodyPr/>
          <a:lstStyle/>
          <a:p>
            <a:fld id="{713A789E-4D44-964D-B6DE-F8385A2520F4}" type="slidenum">
              <a:rPr lang="ja-JP" altLang="en-US"/>
              <a:pPr/>
              <a:t>36</a:t>
            </a:fld>
            <a:endParaRPr lang="ja-JP"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2403"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102404" name="スライド番号プレースホルダ 3"/>
          <p:cNvSpPr>
            <a:spLocks noGrp="1"/>
          </p:cNvSpPr>
          <p:nvPr>
            <p:ph type="sldNum" sz="quarter" idx="5"/>
          </p:nvPr>
        </p:nvSpPr>
        <p:spPr bwMode="auto">
          <a:noFill/>
          <a:ln>
            <a:miter lim="800000"/>
            <a:headEnd/>
            <a:tailEnd/>
          </a:ln>
        </p:spPr>
        <p:txBody>
          <a:bodyPr/>
          <a:lstStyle/>
          <a:p>
            <a:fld id="{7113264A-E8B1-2145-8AAA-1C058929643E}" type="slidenum">
              <a:rPr lang="ja-JP" altLang="en-US"/>
              <a:pPr/>
              <a:t>38</a:t>
            </a:fld>
            <a:endParaRPr lang="ja-JP"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4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4451" name="ノート プレースホルダ 2"/>
          <p:cNvSpPr>
            <a:spLocks noGrp="1"/>
          </p:cNvSpPr>
          <p:nvPr>
            <p:ph type="body" idx="1"/>
          </p:nvPr>
        </p:nvSpPr>
        <p:spPr bwMode="auto">
          <a:noFill/>
        </p:spPr>
        <p:txBody>
          <a:bodyPr/>
          <a:lstStyle/>
          <a:p>
            <a:pPr eaLnBrk="1" hangingPunct="1"/>
            <a:endParaRPr lang="ja-JP" altLang="en-US"/>
          </a:p>
        </p:txBody>
      </p:sp>
      <p:sp>
        <p:nvSpPr>
          <p:cNvPr id="104452" name="スライド番号プレースホルダ 3"/>
          <p:cNvSpPr>
            <a:spLocks noGrp="1"/>
          </p:cNvSpPr>
          <p:nvPr>
            <p:ph type="sldNum" sz="quarter" idx="5"/>
          </p:nvPr>
        </p:nvSpPr>
        <p:spPr bwMode="auto">
          <a:noFill/>
          <a:ln>
            <a:miter lim="800000"/>
            <a:headEnd/>
            <a:tailEnd/>
          </a:ln>
        </p:spPr>
        <p:txBody>
          <a:bodyPr/>
          <a:lstStyle/>
          <a:p>
            <a:fld id="{4E4C5794-BD2B-144E-A0E4-860D1CF62AD2}" type="slidenum">
              <a:rPr lang="ja-JP" altLang="en-US"/>
              <a:pPr/>
              <a:t>39</a:t>
            </a:fld>
            <a:endParaRPr lang="ja-JP"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64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6499" name="ノート プレースホルダ 2"/>
          <p:cNvSpPr>
            <a:spLocks noGrp="1"/>
          </p:cNvSpPr>
          <p:nvPr>
            <p:ph type="body" idx="1"/>
          </p:nvPr>
        </p:nvSpPr>
        <p:spPr bwMode="auto">
          <a:noFill/>
        </p:spPr>
        <p:txBody>
          <a:bodyPr/>
          <a:lstStyle/>
          <a:p>
            <a:endParaRPr lang="ja-JP" altLang="en-US"/>
          </a:p>
        </p:txBody>
      </p:sp>
      <p:sp>
        <p:nvSpPr>
          <p:cNvPr id="106500" name="スライド番号プレースホルダ 3"/>
          <p:cNvSpPr>
            <a:spLocks noGrp="1"/>
          </p:cNvSpPr>
          <p:nvPr>
            <p:ph type="sldNum" sz="quarter" idx="5"/>
          </p:nvPr>
        </p:nvSpPr>
        <p:spPr bwMode="auto">
          <a:noFill/>
          <a:ln>
            <a:miter lim="800000"/>
            <a:headEnd/>
            <a:tailEnd/>
          </a:ln>
        </p:spPr>
        <p:txBody>
          <a:bodyPr/>
          <a:lstStyle/>
          <a:p>
            <a:fld id="{9C4D62A3-A91B-3848-BDE8-7B108806B83A}" type="slidenum">
              <a:rPr lang="ja-JP" altLang="en-US"/>
              <a:pPr/>
              <a:t>40</a:t>
            </a:fld>
            <a:endParaRPr lang="ja-JP"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85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8547" name="ノート プレースホルダ 2"/>
          <p:cNvSpPr>
            <a:spLocks noGrp="1"/>
          </p:cNvSpPr>
          <p:nvPr>
            <p:ph type="body" idx="1"/>
          </p:nvPr>
        </p:nvSpPr>
        <p:spPr bwMode="auto">
          <a:noFill/>
        </p:spPr>
        <p:txBody>
          <a:bodyPr/>
          <a:lstStyle/>
          <a:p>
            <a:pPr eaLnBrk="1" hangingPunct="1"/>
            <a:endParaRPr lang="ja-JP" altLang="en-US"/>
          </a:p>
        </p:txBody>
      </p:sp>
      <p:sp>
        <p:nvSpPr>
          <p:cNvPr id="108548" name="スライド番号プレースホルダ 3"/>
          <p:cNvSpPr>
            <a:spLocks noGrp="1"/>
          </p:cNvSpPr>
          <p:nvPr>
            <p:ph type="sldNum" sz="quarter" idx="5"/>
          </p:nvPr>
        </p:nvSpPr>
        <p:spPr bwMode="auto">
          <a:noFill/>
          <a:ln>
            <a:miter lim="800000"/>
            <a:headEnd/>
            <a:tailEnd/>
          </a:ln>
        </p:spPr>
        <p:txBody>
          <a:bodyPr/>
          <a:lstStyle/>
          <a:p>
            <a:fld id="{59AF4B74-0971-BB46-A7B1-257DA6A94995}" type="slidenum">
              <a:rPr lang="ja-JP" altLang="en-US"/>
              <a:pPr/>
              <a:t>41</a:t>
            </a:fld>
            <a:endParaRPr lang="ja-JP"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05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0595" name="ノート プレースホルダ 2"/>
          <p:cNvSpPr>
            <a:spLocks noGrp="1"/>
          </p:cNvSpPr>
          <p:nvPr>
            <p:ph type="body" idx="1"/>
          </p:nvPr>
        </p:nvSpPr>
        <p:spPr bwMode="auto">
          <a:noFill/>
        </p:spPr>
        <p:txBody>
          <a:bodyPr/>
          <a:lstStyle/>
          <a:p>
            <a:pPr eaLnBrk="1" hangingPunct="1"/>
            <a:endParaRPr lang="ja-JP" altLang="en-US"/>
          </a:p>
        </p:txBody>
      </p:sp>
      <p:sp>
        <p:nvSpPr>
          <p:cNvPr id="110596" name="スライド番号プレースホルダ 3"/>
          <p:cNvSpPr>
            <a:spLocks noGrp="1"/>
          </p:cNvSpPr>
          <p:nvPr>
            <p:ph type="sldNum" sz="quarter" idx="5"/>
          </p:nvPr>
        </p:nvSpPr>
        <p:spPr bwMode="auto">
          <a:noFill/>
          <a:ln>
            <a:miter lim="800000"/>
            <a:headEnd/>
            <a:tailEnd/>
          </a:ln>
        </p:spPr>
        <p:txBody>
          <a:bodyPr/>
          <a:lstStyle/>
          <a:p>
            <a:fld id="{9268BE13-7872-FE4F-8931-D0AB8B0910C4}" type="slidenum">
              <a:rPr lang="ja-JP" altLang="en-US"/>
              <a:pPr/>
              <a:t>42</a:t>
            </a:fld>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5843" name="ノート プレースホルダ 2"/>
          <p:cNvSpPr>
            <a:spLocks noGrp="1"/>
          </p:cNvSpPr>
          <p:nvPr>
            <p:ph type="body" idx="1"/>
          </p:nvPr>
        </p:nvSpPr>
        <p:spPr bwMode="auto">
          <a:noFill/>
        </p:spPr>
        <p:txBody>
          <a:bodyPr/>
          <a:lstStyle/>
          <a:p>
            <a:endParaRPr lang="ja-JP" altLang="en-US"/>
          </a:p>
        </p:txBody>
      </p:sp>
      <p:sp>
        <p:nvSpPr>
          <p:cNvPr id="35844" name="スライド番号プレースホルダ 3"/>
          <p:cNvSpPr>
            <a:spLocks noGrp="1"/>
          </p:cNvSpPr>
          <p:nvPr>
            <p:ph type="sldNum" sz="quarter" idx="5"/>
          </p:nvPr>
        </p:nvSpPr>
        <p:spPr bwMode="auto">
          <a:noFill/>
          <a:ln>
            <a:miter lim="800000"/>
            <a:headEnd/>
            <a:tailEnd/>
          </a:ln>
        </p:spPr>
        <p:txBody>
          <a:bodyPr/>
          <a:lstStyle/>
          <a:p>
            <a:fld id="{F66DD416-7D95-F946-B6D4-630191766BCA}" type="slidenum">
              <a:rPr lang="ja-JP" altLang="en-US"/>
              <a:pPr/>
              <a:t>4</a:t>
            </a:fld>
            <a:endParaRPr lang="ja-JP"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2643" name="ノート プレースホルダ 2"/>
          <p:cNvSpPr>
            <a:spLocks noGrp="1"/>
          </p:cNvSpPr>
          <p:nvPr>
            <p:ph type="body" idx="1"/>
          </p:nvPr>
        </p:nvSpPr>
        <p:spPr bwMode="auto">
          <a:noFill/>
        </p:spPr>
        <p:txBody>
          <a:bodyPr/>
          <a:lstStyle/>
          <a:p>
            <a:pPr eaLnBrk="1" hangingPunct="1"/>
            <a:endParaRPr lang="ja-JP" altLang="en-US"/>
          </a:p>
        </p:txBody>
      </p:sp>
      <p:sp>
        <p:nvSpPr>
          <p:cNvPr id="112644" name="スライド番号プレースホルダ 3"/>
          <p:cNvSpPr>
            <a:spLocks noGrp="1"/>
          </p:cNvSpPr>
          <p:nvPr>
            <p:ph type="sldNum" sz="quarter" idx="5"/>
          </p:nvPr>
        </p:nvSpPr>
        <p:spPr bwMode="auto">
          <a:noFill/>
          <a:ln>
            <a:miter lim="800000"/>
            <a:headEnd/>
            <a:tailEnd/>
          </a:ln>
        </p:spPr>
        <p:txBody>
          <a:bodyPr/>
          <a:lstStyle/>
          <a:p>
            <a:fld id="{BC107C3E-262D-0D41-81F0-63949BF6A4D5}" type="slidenum">
              <a:rPr lang="ja-JP" altLang="en-US"/>
              <a:pPr/>
              <a:t>43</a:t>
            </a:fld>
            <a:endParaRPr lang="ja-JP"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46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4691" name="ノート プレースホルダ 2"/>
          <p:cNvSpPr>
            <a:spLocks noGrp="1"/>
          </p:cNvSpPr>
          <p:nvPr>
            <p:ph type="body" idx="1"/>
          </p:nvPr>
        </p:nvSpPr>
        <p:spPr bwMode="auto">
          <a:noFill/>
        </p:spPr>
        <p:txBody>
          <a:bodyPr/>
          <a:lstStyle/>
          <a:p>
            <a:pPr eaLnBrk="1" hangingPunct="1"/>
            <a:endParaRPr lang="ja-JP" altLang="en-US"/>
          </a:p>
        </p:txBody>
      </p:sp>
      <p:sp>
        <p:nvSpPr>
          <p:cNvPr id="114692" name="スライド番号プレースホルダ 3"/>
          <p:cNvSpPr>
            <a:spLocks noGrp="1"/>
          </p:cNvSpPr>
          <p:nvPr>
            <p:ph type="sldNum" sz="quarter" idx="5"/>
          </p:nvPr>
        </p:nvSpPr>
        <p:spPr bwMode="auto">
          <a:noFill/>
          <a:ln>
            <a:miter lim="800000"/>
            <a:headEnd/>
            <a:tailEnd/>
          </a:ln>
        </p:spPr>
        <p:txBody>
          <a:bodyPr/>
          <a:lstStyle/>
          <a:p>
            <a:fld id="{096CF531-6FAB-EB48-81EC-998A5344B3C1}" type="slidenum">
              <a:rPr lang="ja-JP" altLang="en-US"/>
              <a:pPr/>
              <a:t>44</a:t>
            </a:fld>
            <a:endParaRPr lang="ja-JP"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67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6739" name="ノート プレースホルダ 2"/>
          <p:cNvSpPr>
            <a:spLocks noGrp="1"/>
          </p:cNvSpPr>
          <p:nvPr>
            <p:ph type="body" idx="1"/>
          </p:nvPr>
        </p:nvSpPr>
        <p:spPr bwMode="auto">
          <a:noFill/>
        </p:spPr>
        <p:txBody>
          <a:bodyPr/>
          <a:lstStyle/>
          <a:p>
            <a:pPr eaLnBrk="1" hangingPunct="1"/>
            <a:endParaRPr lang="ja-JP" altLang="en-US"/>
          </a:p>
        </p:txBody>
      </p:sp>
      <p:sp>
        <p:nvSpPr>
          <p:cNvPr id="116740" name="スライド番号プレースホルダ 3"/>
          <p:cNvSpPr>
            <a:spLocks noGrp="1"/>
          </p:cNvSpPr>
          <p:nvPr>
            <p:ph type="sldNum" sz="quarter" idx="5"/>
          </p:nvPr>
        </p:nvSpPr>
        <p:spPr bwMode="auto">
          <a:noFill/>
          <a:ln>
            <a:miter lim="800000"/>
            <a:headEnd/>
            <a:tailEnd/>
          </a:ln>
        </p:spPr>
        <p:txBody>
          <a:bodyPr/>
          <a:lstStyle/>
          <a:p>
            <a:fld id="{5E447BA0-E6EE-EB42-8263-FD82E11FA28A}" type="slidenum">
              <a:rPr lang="ja-JP" altLang="en-US"/>
              <a:pPr/>
              <a:t>45</a:t>
            </a:fld>
            <a:endParaRPr lang="ja-JP"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87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8787" name="ノート プレースホルダ 2"/>
          <p:cNvSpPr>
            <a:spLocks noGrp="1"/>
          </p:cNvSpPr>
          <p:nvPr>
            <p:ph type="body" idx="1"/>
          </p:nvPr>
        </p:nvSpPr>
        <p:spPr bwMode="auto">
          <a:noFill/>
        </p:spPr>
        <p:txBody>
          <a:bodyPr/>
          <a:lstStyle/>
          <a:p>
            <a:pPr eaLnBrk="1" hangingPunct="1"/>
            <a:endParaRPr lang="ja-JP" altLang="en-US"/>
          </a:p>
        </p:txBody>
      </p:sp>
      <p:sp>
        <p:nvSpPr>
          <p:cNvPr id="118788" name="スライド番号プレースホルダ 3"/>
          <p:cNvSpPr>
            <a:spLocks noGrp="1"/>
          </p:cNvSpPr>
          <p:nvPr>
            <p:ph type="sldNum" sz="quarter" idx="5"/>
          </p:nvPr>
        </p:nvSpPr>
        <p:spPr bwMode="auto">
          <a:noFill/>
          <a:ln>
            <a:miter lim="800000"/>
            <a:headEnd/>
            <a:tailEnd/>
          </a:ln>
        </p:spPr>
        <p:txBody>
          <a:bodyPr/>
          <a:lstStyle/>
          <a:p>
            <a:fld id="{5E5D962C-4749-C545-8418-624220F25E8A}" type="slidenum">
              <a:rPr lang="ja-JP" altLang="en-US"/>
              <a:pPr/>
              <a:t>46</a:t>
            </a:fld>
            <a:endParaRPr lang="ja-JP"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08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0835" name="ノート プレースホルダ 2"/>
          <p:cNvSpPr>
            <a:spLocks noGrp="1"/>
          </p:cNvSpPr>
          <p:nvPr>
            <p:ph type="body" idx="1"/>
          </p:nvPr>
        </p:nvSpPr>
        <p:spPr bwMode="auto">
          <a:noFill/>
        </p:spPr>
        <p:txBody>
          <a:bodyPr/>
          <a:lstStyle/>
          <a:p>
            <a:pPr eaLnBrk="1" hangingPunct="1"/>
            <a:endParaRPr lang="ja-JP" altLang="en-US"/>
          </a:p>
        </p:txBody>
      </p:sp>
      <p:sp>
        <p:nvSpPr>
          <p:cNvPr id="120836" name="スライド番号プレースホルダ 3"/>
          <p:cNvSpPr>
            <a:spLocks noGrp="1"/>
          </p:cNvSpPr>
          <p:nvPr>
            <p:ph type="sldNum" sz="quarter" idx="5"/>
          </p:nvPr>
        </p:nvSpPr>
        <p:spPr bwMode="auto">
          <a:noFill/>
          <a:ln>
            <a:miter lim="800000"/>
            <a:headEnd/>
            <a:tailEnd/>
          </a:ln>
        </p:spPr>
        <p:txBody>
          <a:bodyPr/>
          <a:lstStyle/>
          <a:p>
            <a:fld id="{C731E1D0-0FE7-AB41-AF0A-F23BC4A505B0}" type="slidenum">
              <a:rPr lang="ja-JP" altLang="en-US"/>
              <a:pPr/>
              <a:t>47</a:t>
            </a:fld>
            <a:endParaRPr lang="ja-JP"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39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390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123908" name="スライド番号プレースホルダ 3"/>
          <p:cNvSpPr>
            <a:spLocks noGrp="1"/>
          </p:cNvSpPr>
          <p:nvPr>
            <p:ph type="sldNum" sz="quarter" idx="5"/>
          </p:nvPr>
        </p:nvSpPr>
        <p:spPr bwMode="auto">
          <a:noFill/>
          <a:ln>
            <a:miter lim="800000"/>
            <a:headEnd/>
            <a:tailEnd/>
          </a:ln>
        </p:spPr>
        <p:txBody>
          <a:bodyPr/>
          <a:lstStyle/>
          <a:p>
            <a:fld id="{D9D98A27-D365-6C41-B005-6EC2A3AA527C}" type="slidenum">
              <a:rPr lang="ja-JP" altLang="en-US"/>
              <a:pPr/>
              <a:t>49</a:t>
            </a:fld>
            <a:endParaRPr lang="ja-JP"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59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5955" name="ノート プレースホルダ 2"/>
          <p:cNvSpPr>
            <a:spLocks noGrp="1"/>
          </p:cNvSpPr>
          <p:nvPr>
            <p:ph type="body" idx="1"/>
          </p:nvPr>
        </p:nvSpPr>
        <p:spPr bwMode="auto">
          <a:noFill/>
        </p:spPr>
        <p:txBody>
          <a:bodyPr/>
          <a:lstStyle/>
          <a:p>
            <a:pPr eaLnBrk="1" hangingPunct="1"/>
            <a:endParaRPr lang="ja-JP" altLang="en-US"/>
          </a:p>
        </p:txBody>
      </p:sp>
      <p:sp>
        <p:nvSpPr>
          <p:cNvPr id="125956" name="スライド番号プレースホルダ 3"/>
          <p:cNvSpPr>
            <a:spLocks noGrp="1"/>
          </p:cNvSpPr>
          <p:nvPr>
            <p:ph type="sldNum" sz="quarter" idx="5"/>
          </p:nvPr>
        </p:nvSpPr>
        <p:spPr bwMode="auto">
          <a:noFill/>
          <a:ln>
            <a:miter lim="800000"/>
            <a:headEnd/>
            <a:tailEnd/>
          </a:ln>
        </p:spPr>
        <p:txBody>
          <a:bodyPr/>
          <a:lstStyle/>
          <a:p>
            <a:fld id="{076E7E40-7BF9-894D-8DE7-F51450C7AC44}" type="slidenum">
              <a:rPr lang="ja-JP" altLang="en-US"/>
              <a:pPr/>
              <a:t>50</a:t>
            </a:fld>
            <a:endParaRPr lang="ja-JP"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80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8003" name="ノート プレースホルダ 2"/>
          <p:cNvSpPr>
            <a:spLocks noGrp="1"/>
          </p:cNvSpPr>
          <p:nvPr>
            <p:ph type="body" idx="1"/>
          </p:nvPr>
        </p:nvSpPr>
        <p:spPr bwMode="auto">
          <a:noFill/>
        </p:spPr>
        <p:txBody>
          <a:bodyPr/>
          <a:lstStyle/>
          <a:p>
            <a:pPr eaLnBrk="1" hangingPunct="1"/>
            <a:endParaRPr lang="ja-JP" altLang="en-US"/>
          </a:p>
        </p:txBody>
      </p:sp>
      <p:sp>
        <p:nvSpPr>
          <p:cNvPr id="128004" name="スライド番号プレースホルダ 3"/>
          <p:cNvSpPr>
            <a:spLocks noGrp="1"/>
          </p:cNvSpPr>
          <p:nvPr>
            <p:ph type="sldNum" sz="quarter" idx="5"/>
          </p:nvPr>
        </p:nvSpPr>
        <p:spPr bwMode="auto">
          <a:noFill/>
          <a:ln>
            <a:miter lim="800000"/>
            <a:headEnd/>
            <a:tailEnd/>
          </a:ln>
        </p:spPr>
        <p:txBody>
          <a:bodyPr/>
          <a:lstStyle/>
          <a:p>
            <a:fld id="{5CF47A0F-7CD7-CC4A-92AA-BC76501B0F5A}" type="slidenum">
              <a:rPr lang="ja-JP" altLang="en-US"/>
              <a:pPr/>
              <a:t>51</a:t>
            </a:fld>
            <a:endParaRPr lang="ja-JP"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00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0051" name="ノート プレースホルダ 2"/>
          <p:cNvSpPr>
            <a:spLocks noGrp="1"/>
          </p:cNvSpPr>
          <p:nvPr>
            <p:ph type="body" idx="1"/>
          </p:nvPr>
        </p:nvSpPr>
        <p:spPr bwMode="auto">
          <a:noFill/>
        </p:spPr>
        <p:txBody>
          <a:bodyPr/>
          <a:lstStyle/>
          <a:p>
            <a:pPr eaLnBrk="1" hangingPunct="1"/>
            <a:endParaRPr lang="ja-JP" altLang="en-US"/>
          </a:p>
        </p:txBody>
      </p:sp>
      <p:sp>
        <p:nvSpPr>
          <p:cNvPr id="130052" name="スライド番号プレースホルダ 3"/>
          <p:cNvSpPr>
            <a:spLocks noGrp="1"/>
          </p:cNvSpPr>
          <p:nvPr>
            <p:ph type="sldNum" sz="quarter" idx="5"/>
          </p:nvPr>
        </p:nvSpPr>
        <p:spPr bwMode="auto">
          <a:noFill/>
          <a:ln>
            <a:miter lim="800000"/>
            <a:headEnd/>
            <a:tailEnd/>
          </a:ln>
        </p:spPr>
        <p:txBody>
          <a:bodyPr/>
          <a:lstStyle/>
          <a:p>
            <a:fld id="{8B3D5FA4-BEB7-634B-B416-694F9315AED1}" type="slidenum">
              <a:rPr lang="ja-JP" altLang="en-US"/>
              <a:pPr/>
              <a:t>52</a:t>
            </a:fld>
            <a:endParaRPr lang="ja-JP"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20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2099" name="ノート プレースホルダ 2"/>
          <p:cNvSpPr>
            <a:spLocks noGrp="1"/>
          </p:cNvSpPr>
          <p:nvPr>
            <p:ph type="body" idx="1"/>
          </p:nvPr>
        </p:nvSpPr>
        <p:spPr bwMode="auto">
          <a:noFill/>
        </p:spPr>
        <p:txBody>
          <a:bodyPr/>
          <a:lstStyle/>
          <a:p>
            <a:pPr eaLnBrk="1" hangingPunct="1"/>
            <a:endParaRPr lang="ja-JP" altLang="en-US"/>
          </a:p>
        </p:txBody>
      </p:sp>
      <p:sp>
        <p:nvSpPr>
          <p:cNvPr id="132100" name="スライド番号プレースホルダ 3"/>
          <p:cNvSpPr>
            <a:spLocks noGrp="1"/>
          </p:cNvSpPr>
          <p:nvPr>
            <p:ph type="sldNum" sz="quarter" idx="5"/>
          </p:nvPr>
        </p:nvSpPr>
        <p:spPr bwMode="auto">
          <a:noFill/>
          <a:ln>
            <a:miter lim="800000"/>
            <a:headEnd/>
            <a:tailEnd/>
          </a:ln>
        </p:spPr>
        <p:txBody>
          <a:bodyPr/>
          <a:lstStyle/>
          <a:p>
            <a:fld id="{8615C4C4-CED3-E74A-8D15-B154BCF33855}" type="slidenum">
              <a:rPr lang="ja-JP" altLang="en-US"/>
              <a:pPr/>
              <a:t>53</a:t>
            </a:fld>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7891"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37892" name="スライド番号プレースホルダ 3"/>
          <p:cNvSpPr>
            <a:spLocks noGrp="1"/>
          </p:cNvSpPr>
          <p:nvPr>
            <p:ph type="sldNum" sz="quarter" idx="5"/>
          </p:nvPr>
        </p:nvSpPr>
        <p:spPr bwMode="auto">
          <a:noFill/>
          <a:ln>
            <a:miter lim="800000"/>
            <a:headEnd/>
            <a:tailEnd/>
          </a:ln>
        </p:spPr>
        <p:txBody>
          <a:bodyPr/>
          <a:lstStyle/>
          <a:p>
            <a:fld id="{A2D7FCC1-78BC-574C-815B-D18AE4703B61}" type="slidenum">
              <a:rPr lang="ja-JP" altLang="en-US"/>
              <a:pPr/>
              <a:t>5</a:t>
            </a:fld>
            <a:endParaRPr lang="ja-JP"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41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4147" name="ノート プレースホルダ 2"/>
          <p:cNvSpPr>
            <a:spLocks noGrp="1"/>
          </p:cNvSpPr>
          <p:nvPr>
            <p:ph type="body" idx="1"/>
          </p:nvPr>
        </p:nvSpPr>
        <p:spPr bwMode="auto">
          <a:noFill/>
        </p:spPr>
        <p:txBody>
          <a:bodyPr/>
          <a:lstStyle/>
          <a:p>
            <a:pPr eaLnBrk="1" hangingPunct="1"/>
            <a:endParaRPr lang="ja-JP" altLang="en-US"/>
          </a:p>
        </p:txBody>
      </p:sp>
      <p:sp>
        <p:nvSpPr>
          <p:cNvPr id="134148" name="スライド番号プレースホルダ 3"/>
          <p:cNvSpPr>
            <a:spLocks noGrp="1"/>
          </p:cNvSpPr>
          <p:nvPr>
            <p:ph type="sldNum" sz="quarter" idx="5"/>
          </p:nvPr>
        </p:nvSpPr>
        <p:spPr bwMode="auto">
          <a:noFill/>
          <a:ln>
            <a:miter lim="800000"/>
            <a:headEnd/>
            <a:tailEnd/>
          </a:ln>
        </p:spPr>
        <p:txBody>
          <a:bodyPr/>
          <a:lstStyle/>
          <a:p>
            <a:fld id="{BBC62393-A971-9A4B-ADDC-E29D2F118337}" type="slidenum">
              <a:rPr lang="ja-JP" altLang="en-US"/>
              <a:pPr/>
              <a:t>54</a:t>
            </a:fld>
            <a:endParaRPr lang="ja-JP"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61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6195" name="ノート プレースホルダ 2"/>
          <p:cNvSpPr>
            <a:spLocks noGrp="1"/>
          </p:cNvSpPr>
          <p:nvPr>
            <p:ph type="body" idx="1"/>
          </p:nvPr>
        </p:nvSpPr>
        <p:spPr bwMode="auto">
          <a:noFill/>
        </p:spPr>
        <p:txBody>
          <a:bodyPr/>
          <a:lstStyle/>
          <a:p>
            <a:pPr eaLnBrk="1" hangingPunct="1"/>
            <a:endParaRPr lang="ja-JP" altLang="en-US"/>
          </a:p>
        </p:txBody>
      </p:sp>
      <p:sp>
        <p:nvSpPr>
          <p:cNvPr id="136196" name="スライド番号プレースホルダ 3"/>
          <p:cNvSpPr>
            <a:spLocks noGrp="1"/>
          </p:cNvSpPr>
          <p:nvPr>
            <p:ph type="sldNum" sz="quarter" idx="5"/>
          </p:nvPr>
        </p:nvSpPr>
        <p:spPr bwMode="auto">
          <a:noFill/>
          <a:ln>
            <a:miter lim="800000"/>
            <a:headEnd/>
            <a:tailEnd/>
          </a:ln>
        </p:spPr>
        <p:txBody>
          <a:bodyPr/>
          <a:lstStyle/>
          <a:p>
            <a:fld id="{E3B0CA1E-44FF-EB4B-8379-CE0A70072DDC}" type="slidenum">
              <a:rPr lang="ja-JP" altLang="en-US"/>
              <a:pPr/>
              <a:t>55</a:t>
            </a:fld>
            <a:endParaRPr lang="ja-JP"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82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8243" name="ノート プレースホルダ 2"/>
          <p:cNvSpPr>
            <a:spLocks noGrp="1"/>
          </p:cNvSpPr>
          <p:nvPr>
            <p:ph type="body" idx="1"/>
          </p:nvPr>
        </p:nvSpPr>
        <p:spPr bwMode="auto">
          <a:noFill/>
        </p:spPr>
        <p:txBody>
          <a:bodyPr/>
          <a:lstStyle/>
          <a:p>
            <a:pPr eaLnBrk="1" hangingPunct="1"/>
            <a:endParaRPr lang="ja-JP" altLang="en-US"/>
          </a:p>
        </p:txBody>
      </p:sp>
      <p:sp>
        <p:nvSpPr>
          <p:cNvPr id="138244" name="スライド番号プレースホルダ 3"/>
          <p:cNvSpPr>
            <a:spLocks noGrp="1"/>
          </p:cNvSpPr>
          <p:nvPr>
            <p:ph type="sldNum" sz="quarter" idx="5"/>
          </p:nvPr>
        </p:nvSpPr>
        <p:spPr bwMode="auto">
          <a:noFill/>
          <a:ln>
            <a:miter lim="800000"/>
            <a:headEnd/>
            <a:tailEnd/>
          </a:ln>
        </p:spPr>
        <p:txBody>
          <a:bodyPr/>
          <a:lstStyle/>
          <a:p>
            <a:fld id="{61C06F4D-7282-8A49-8C31-E1DEBE8412C5}" type="slidenum">
              <a:rPr lang="ja-JP" altLang="en-US"/>
              <a:pPr/>
              <a:t>56</a:t>
            </a:fld>
            <a:endParaRPr lang="ja-JP"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13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4131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141316" name="スライド番号プレースホルダ 3"/>
          <p:cNvSpPr>
            <a:spLocks noGrp="1"/>
          </p:cNvSpPr>
          <p:nvPr>
            <p:ph type="sldNum" sz="quarter" idx="5"/>
          </p:nvPr>
        </p:nvSpPr>
        <p:spPr bwMode="auto">
          <a:noFill/>
          <a:ln>
            <a:miter lim="800000"/>
            <a:headEnd/>
            <a:tailEnd/>
          </a:ln>
        </p:spPr>
        <p:txBody>
          <a:bodyPr/>
          <a:lstStyle/>
          <a:p>
            <a:fld id="{AD45E146-BB6D-B643-A75E-BA8496AA628E}" type="slidenum">
              <a:rPr lang="ja-JP" altLang="en-US"/>
              <a:pPr/>
              <a:t>58</a:t>
            </a:fld>
            <a:endParaRPr lang="ja-JP"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43363" name="ノート プレースホルダ 2"/>
          <p:cNvSpPr>
            <a:spLocks noGrp="1"/>
          </p:cNvSpPr>
          <p:nvPr>
            <p:ph type="body" idx="1"/>
          </p:nvPr>
        </p:nvSpPr>
        <p:spPr bwMode="auto">
          <a:noFill/>
        </p:spPr>
        <p:txBody>
          <a:bodyPr/>
          <a:lstStyle/>
          <a:p>
            <a:pPr eaLnBrk="1" hangingPunct="1"/>
            <a:endParaRPr lang="ja-JP" altLang="en-US"/>
          </a:p>
        </p:txBody>
      </p:sp>
      <p:sp>
        <p:nvSpPr>
          <p:cNvPr id="143364" name="スライド番号プレースホルダ 3"/>
          <p:cNvSpPr>
            <a:spLocks noGrp="1"/>
          </p:cNvSpPr>
          <p:nvPr>
            <p:ph type="sldNum" sz="quarter" idx="5"/>
          </p:nvPr>
        </p:nvSpPr>
        <p:spPr bwMode="auto">
          <a:noFill/>
          <a:ln>
            <a:miter lim="800000"/>
            <a:headEnd/>
            <a:tailEnd/>
          </a:ln>
        </p:spPr>
        <p:txBody>
          <a:bodyPr/>
          <a:lstStyle/>
          <a:p>
            <a:fld id="{96910FE7-8022-4D42-B753-CC6CB9459DA3}" type="slidenum">
              <a:rPr lang="ja-JP" altLang="en-US"/>
              <a:pPr/>
              <a:t>59</a:t>
            </a:fld>
            <a:endParaRPr lang="ja-JP"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54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45411" name="ノート プレースホルダ 2"/>
          <p:cNvSpPr>
            <a:spLocks noGrp="1"/>
          </p:cNvSpPr>
          <p:nvPr>
            <p:ph type="body" idx="1"/>
          </p:nvPr>
        </p:nvSpPr>
        <p:spPr bwMode="auto">
          <a:noFill/>
        </p:spPr>
        <p:txBody>
          <a:bodyPr/>
          <a:lstStyle/>
          <a:p>
            <a:endParaRPr lang="ja-JP" altLang="en-US"/>
          </a:p>
        </p:txBody>
      </p:sp>
      <p:sp>
        <p:nvSpPr>
          <p:cNvPr id="145412" name="スライド番号プレースホルダ 3"/>
          <p:cNvSpPr>
            <a:spLocks noGrp="1"/>
          </p:cNvSpPr>
          <p:nvPr>
            <p:ph type="sldNum" sz="quarter" idx="5"/>
          </p:nvPr>
        </p:nvSpPr>
        <p:spPr bwMode="auto">
          <a:noFill/>
          <a:ln>
            <a:miter lim="800000"/>
            <a:headEnd/>
            <a:tailEnd/>
          </a:ln>
        </p:spPr>
        <p:txBody>
          <a:bodyPr/>
          <a:lstStyle/>
          <a:p>
            <a:fld id="{A598EEF0-0CFC-7C47-93C8-CFEE515563F7}" type="slidenum">
              <a:rPr lang="ja-JP" altLang="en-US"/>
              <a:pPr/>
              <a:t>60</a:t>
            </a:fld>
            <a:endParaRPr lang="ja-JP"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84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48483" name="ノート プレースホルダ 2"/>
          <p:cNvSpPr>
            <a:spLocks noGrp="1"/>
          </p:cNvSpPr>
          <p:nvPr>
            <p:ph type="body" idx="1"/>
          </p:nvPr>
        </p:nvSpPr>
        <p:spPr bwMode="auto">
          <a:noFill/>
        </p:spPr>
        <p:txBody>
          <a:bodyPr/>
          <a:lstStyle/>
          <a:p>
            <a:endParaRPr lang="ja-JP" altLang="en-US"/>
          </a:p>
        </p:txBody>
      </p:sp>
      <p:sp>
        <p:nvSpPr>
          <p:cNvPr id="148484" name="スライド番号プレースホルダ 3"/>
          <p:cNvSpPr>
            <a:spLocks noGrp="1"/>
          </p:cNvSpPr>
          <p:nvPr>
            <p:ph type="sldNum" sz="quarter" idx="5"/>
          </p:nvPr>
        </p:nvSpPr>
        <p:spPr bwMode="auto">
          <a:noFill/>
          <a:ln>
            <a:miter lim="800000"/>
            <a:headEnd/>
            <a:tailEnd/>
          </a:ln>
        </p:spPr>
        <p:txBody>
          <a:bodyPr/>
          <a:lstStyle/>
          <a:p>
            <a:fld id="{0C17B16E-259B-B346-A3C7-34CB0134B557}" type="slidenum">
              <a:rPr lang="ja-JP" altLang="en-US"/>
              <a:pPr/>
              <a:t>62</a:t>
            </a:fld>
            <a:endParaRPr lang="ja-JP"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05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50531" name="ノート プレースホルダ 2"/>
          <p:cNvSpPr>
            <a:spLocks noGrp="1"/>
          </p:cNvSpPr>
          <p:nvPr>
            <p:ph type="body" idx="1"/>
          </p:nvPr>
        </p:nvSpPr>
        <p:spPr bwMode="auto">
          <a:noFill/>
        </p:spPr>
        <p:txBody>
          <a:bodyPr/>
          <a:lstStyle/>
          <a:p>
            <a:endParaRPr lang="ja-JP" altLang="en-US"/>
          </a:p>
        </p:txBody>
      </p:sp>
      <p:sp>
        <p:nvSpPr>
          <p:cNvPr id="150532" name="スライド番号プレースホルダ 3"/>
          <p:cNvSpPr>
            <a:spLocks noGrp="1"/>
          </p:cNvSpPr>
          <p:nvPr>
            <p:ph type="sldNum" sz="quarter" idx="5"/>
          </p:nvPr>
        </p:nvSpPr>
        <p:spPr bwMode="auto">
          <a:noFill/>
          <a:ln>
            <a:miter lim="800000"/>
            <a:headEnd/>
            <a:tailEnd/>
          </a:ln>
        </p:spPr>
        <p:txBody>
          <a:bodyPr/>
          <a:lstStyle/>
          <a:p>
            <a:fld id="{F4A9692A-DB0D-664C-9320-871F9BAE56A2}" type="slidenum">
              <a:rPr lang="ja-JP" altLang="en-US"/>
              <a:pPr/>
              <a:t>63</a:t>
            </a:fld>
            <a:endParaRPr lang="ja-JP"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53603" name="ノート プレースホルダ 2"/>
          <p:cNvSpPr>
            <a:spLocks noGrp="1"/>
          </p:cNvSpPr>
          <p:nvPr>
            <p:ph type="body" idx="1"/>
          </p:nvPr>
        </p:nvSpPr>
        <p:spPr bwMode="auto">
          <a:noFill/>
        </p:spPr>
        <p:txBody>
          <a:bodyPr/>
          <a:lstStyle/>
          <a:p>
            <a:endParaRPr lang="ja-JP" altLang="en-US"/>
          </a:p>
        </p:txBody>
      </p:sp>
      <p:sp>
        <p:nvSpPr>
          <p:cNvPr id="153604" name="スライド番号プレースホルダ 3"/>
          <p:cNvSpPr>
            <a:spLocks noGrp="1"/>
          </p:cNvSpPr>
          <p:nvPr>
            <p:ph type="sldNum" sz="quarter" idx="5"/>
          </p:nvPr>
        </p:nvSpPr>
        <p:spPr bwMode="auto">
          <a:noFill/>
          <a:ln>
            <a:miter lim="800000"/>
            <a:headEnd/>
            <a:tailEnd/>
          </a:ln>
        </p:spPr>
        <p:txBody>
          <a:bodyPr/>
          <a:lstStyle/>
          <a:p>
            <a:fld id="{18B0A2A3-2F78-DF47-A53F-9ECA3F408260}" type="slidenum">
              <a:rPr lang="ja-JP" altLang="en-US"/>
              <a:pPr/>
              <a:t>65</a:t>
            </a:fld>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9939"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39940" name="スライド番号プレースホルダ 3"/>
          <p:cNvSpPr>
            <a:spLocks noGrp="1"/>
          </p:cNvSpPr>
          <p:nvPr>
            <p:ph type="sldNum" sz="quarter" idx="5"/>
          </p:nvPr>
        </p:nvSpPr>
        <p:spPr bwMode="auto">
          <a:noFill/>
          <a:ln>
            <a:miter lim="800000"/>
            <a:headEnd/>
            <a:tailEnd/>
          </a:ln>
        </p:spPr>
        <p:txBody>
          <a:bodyPr/>
          <a:lstStyle/>
          <a:p>
            <a:fld id="{7C888E95-4554-8747-AB29-FB274D790BDD}" type="slidenum">
              <a:rPr lang="ja-JP" altLang="en-US"/>
              <a:pPr/>
              <a:t>6</a:t>
            </a:fld>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198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41988" name="スライド番号プレースホルダ 3"/>
          <p:cNvSpPr>
            <a:spLocks noGrp="1"/>
          </p:cNvSpPr>
          <p:nvPr>
            <p:ph type="sldNum" sz="quarter" idx="5"/>
          </p:nvPr>
        </p:nvSpPr>
        <p:spPr bwMode="auto">
          <a:noFill/>
          <a:ln>
            <a:miter lim="800000"/>
            <a:headEnd/>
            <a:tailEnd/>
          </a:ln>
        </p:spPr>
        <p:txBody>
          <a:bodyPr/>
          <a:lstStyle/>
          <a:p>
            <a:fld id="{DD149E7D-C554-A74C-A9F5-9407D6893DCE}" type="slidenum">
              <a:rPr lang="ja-JP" altLang="en-US"/>
              <a:pPr/>
              <a:t>7</a:t>
            </a:fld>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403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44036" name="スライド番号プレースホルダ 3"/>
          <p:cNvSpPr>
            <a:spLocks noGrp="1"/>
          </p:cNvSpPr>
          <p:nvPr>
            <p:ph type="sldNum" sz="quarter" idx="5"/>
          </p:nvPr>
        </p:nvSpPr>
        <p:spPr bwMode="auto">
          <a:noFill/>
          <a:ln>
            <a:miter lim="800000"/>
            <a:headEnd/>
            <a:tailEnd/>
          </a:ln>
        </p:spPr>
        <p:txBody>
          <a:bodyPr/>
          <a:lstStyle/>
          <a:p>
            <a:fld id="{9C5AD3A7-F96E-5344-B9AE-C7B3D5E49534}" type="slidenum">
              <a:rPr lang="ja-JP" altLang="en-US"/>
              <a:pPr/>
              <a:t>8</a:t>
            </a:fld>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6083"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46084" name="スライド番号プレースホルダ 3"/>
          <p:cNvSpPr>
            <a:spLocks noGrp="1"/>
          </p:cNvSpPr>
          <p:nvPr>
            <p:ph type="sldNum" sz="quarter" idx="5"/>
          </p:nvPr>
        </p:nvSpPr>
        <p:spPr bwMode="auto">
          <a:noFill/>
          <a:ln>
            <a:miter lim="800000"/>
            <a:headEnd/>
            <a:tailEnd/>
          </a:ln>
        </p:spPr>
        <p:txBody>
          <a:bodyPr/>
          <a:lstStyle/>
          <a:p>
            <a:fld id="{1F8431D1-0487-C043-A269-0E3A3CD367F2}" type="slidenum">
              <a:rPr lang="ja-JP" altLang="en-US"/>
              <a:pPr/>
              <a:t>9</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タイトル スライド">
    <p:spTree>
      <p:nvGrpSpPr>
        <p:cNvPr id="1" name=""/>
        <p:cNvGrpSpPr/>
        <p:nvPr/>
      </p:nvGrpSpPr>
      <p:grpSpPr>
        <a:xfrm>
          <a:off x="0" y="0"/>
          <a:ext cx="0" cy="0"/>
          <a:chOff x="0" y="0"/>
          <a:chExt cx="0" cy="0"/>
        </a:xfrm>
      </p:grpSpPr>
      <p:sp>
        <p:nvSpPr>
          <p:cNvPr id="4" name="正方形/長方形 3"/>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a:solidFill>
                <a:prstClr val="white"/>
              </a:solidFill>
            </a:endParaRPr>
          </a:p>
        </p:txBody>
      </p:sp>
      <p:sp>
        <p:nvSpPr>
          <p:cNvPr id="5" name="正方形/長方形 4"/>
          <p:cNvSpPr/>
          <p:nvPr/>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a:solidFill>
                <a:prstClr val="white"/>
              </a:solidFill>
            </a:endParaRPr>
          </a:p>
        </p:txBody>
      </p:sp>
      <p:sp>
        <p:nvSpPr>
          <p:cNvPr id="6" name="正方形/長方形 5"/>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a:solidFill>
                <a:prstClr val="white"/>
              </a:solidFill>
            </a:endParaRPr>
          </a:p>
        </p:txBody>
      </p:sp>
      <p:sp>
        <p:nvSpPr>
          <p:cNvPr id="7" name="正方形/長方形 6"/>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a:solidFill>
                <a:prstClr val="white"/>
              </a:solidFill>
            </a:endParaRPr>
          </a:p>
        </p:txBody>
      </p:sp>
      <p:sp>
        <p:nvSpPr>
          <p:cNvPr id="10" name="正方形/長方形 9"/>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a:solidFill>
                <a:prstClr val="white"/>
              </a:solidFill>
            </a:endParaRPr>
          </a:p>
        </p:txBody>
      </p:sp>
      <p:sp useBgFill="1">
        <p:nvSpPr>
          <p:cNvPr id="11" name="角丸四角形 10"/>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a:solidFill>
                <a:prstClr val="white"/>
              </a:solidFill>
            </a:endParaRPr>
          </a:p>
        </p:txBody>
      </p:sp>
      <p:sp useBgFill="1">
        <p:nvSpPr>
          <p:cNvPr id="12" name="角丸四角形 11"/>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a:solidFill>
                <a:prstClr val="white"/>
              </a:solidFill>
            </a:endParaRPr>
          </a:p>
        </p:txBody>
      </p:sp>
      <p:sp>
        <p:nvSpPr>
          <p:cNvPr id="13" name="正方形/長方形 12"/>
          <p:cNvSpPr/>
          <p:nvPr/>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a:solidFill>
                <a:prstClr val="white"/>
              </a:solidFill>
            </a:endParaRPr>
          </a:p>
        </p:txBody>
      </p:sp>
      <p:sp>
        <p:nvSpPr>
          <p:cNvPr id="14" name="正方形/長方形 13"/>
          <p:cNvSpPr/>
          <p:nvPr/>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a:solidFill>
                <a:prstClr val="white"/>
              </a:solidFill>
            </a:endParaRPr>
          </a:p>
        </p:txBody>
      </p:sp>
      <p:sp>
        <p:nvSpPr>
          <p:cNvPr id="15" name="正方形/長方形 14"/>
          <p:cNvSpPr/>
          <p:nvPr/>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a:solidFill>
                <a:prstClr val="white"/>
              </a:solidFill>
            </a:endParaRPr>
          </a:p>
        </p:txBody>
      </p:sp>
      <p:sp>
        <p:nvSpPr>
          <p:cNvPr id="16" name="正方形/長方形 15"/>
          <p:cNvSpPr/>
          <p:nvPr/>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a:solidFill>
                <a:prstClr val="white"/>
              </a:solidFill>
            </a:endParaRPr>
          </a:p>
        </p:txBody>
      </p:sp>
      <p:sp>
        <p:nvSpPr>
          <p:cNvPr id="8" name="タイトル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lang="ja-JP" altLang="en-US" smtClean="0"/>
              <a:t>マスター タイトルの書式設定</a:t>
            </a:r>
            <a:endParaRPr lang="en-US"/>
          </a:p>
        </p:txBody>
      </p:sp>
      <p:sp>
        <p:nvSpPr>
          <p:cNvPr id="9" name="サブタイトル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ja-JP" altLang="en-US" smtClean="0"/>
              <a:t>マスター サブタイトルの書式設定</a:t>
            </a:r>
            <a:endParaRPr lang="en-US"/>
          </a:p>
        </p:txBody>
      </p:sp>
      <p:sp>
        <p:nvSpPr>
          <p:cNvPr id="17" name="日付プレースホルダー 27"/>
          <p:cNvSpPr>
            <a:spLocks noGrp="1"/>
          </p:cNvSpPr>
          <p:nvPr>
            <p:ph type="dt" sz="half" idx="10"/>
          </p:nvPr>
        </p:nvSpPr>
        <p:spPr>
          <a:xfrm>
            <a:off x="6705600" y="4206875"/>
            <a:ext cx="960438" cy="457200"/>
          </a:xfrm>
        </p:spPr>
        <p:txBody>
          <a:bodyPr/>
          <a:lstStyle>
            <a:lvl1pPr>
              <a:defRPr/>
            </a:lvl1pPr>
          </a:lstStyle>
          <a:p>
            <a:pPr>
              <a:defRPr/>
            </a:pPr>
            <a:fld id="{FB079D84-F560-914D-AF41-F68B998594B9}" type="datetime1">
              <a:rPr lang="ja-JP" altLang="en-US"/>
              <a:pPr>
                <a:defRPr/>
              </a:pPr>
              <a:t>17.8.19</a:t>
            </a:fld>
            <a:endParaRPr lang="ja-JP" altLang="en-US"/>
          </a:p>
        </p:txBody>
      </p:sp>
      <p:sp>
        <p:nvSpPr>
          <p:cNvPr id="18" name="フッター プレースホルダー 16"/>
          <p:cNvSpPr>
            <a:spLocks noGrp="1"/>
          </p:cNvSpPr>
          <p:nvPr>
            <p:ph type="ftr" sz="quarter" idx="11"/>
          </p:nvPr>
        </p:nvSpPr>
        <p:spPr>
          <a:xfrm>
            <a:off x="5410200" y="4205288"/>
            <a:ext cx="1295400" cy="457200"/>
          </a:xfrm>
        </p:spPr>
        <p:txBody>
          <a:bodyPr/>
          <a:lstStyle>
            <a:lvl1pPr fontAlgn="base">
              <a:spcBef>
                <a:spcPct val="0"/>
              </a:spcBef>
              <a:spcAft>
                <a:spcPct val="0"/>
              </a:spcAft>
              <a:defRPr>
                <a:latin typeface="Arial" charset="0"/>
                <a:ea typeface="ＭＳ Ｐゴシック" pitchFamily="50" charset="-128"/>
              </a:defRPr>
            </a:lvl1pPr>
          </a:lstStyle>
          <a:p>
            <a:pPr>
              <a:defRPr/>
            </a:pPr>
            <a:endParaRPr lang="ja-JP" altLang="en-US"/>
          </a:p>
        </p:txBody>
      </p:sp>
      <p:sp>
        <p:nvSpPr>
          <p:cNvPr id="19" name="スライド番号プレースホルダー 28"/>
          <p:cNvSpPr>
            <a:spLocks noGrp="1"/>
          </p:cNvSpPr>
          <p:nvPr>
            <p:ph type="sldNum" sz="quarter" idx="12"/>
          </p:nvPr>
        </p:nvSpPr>
        <p:spPr>
          <a:xfrm>
            <a:off x="8320088" y="1588"/>
            <a:ext cx="747712" cy="365125"/>
          </a:xfrm>
        </p:spPr>
        <p:txBody>
          <a:bodyPr/>
          <a:lstStyle>
            <a:lvl1pPr>
              <a:defRPr/>
            </a:lvl1pPr>
          </a:lstStyle>
          <a:p>
            <a:pPr>
              <a:defRPr/>
            </a:pPr>
            <a:fld id="{BCB17A24-B17A-6E44-BAFE-EE102AF2C2F0}" type="slidenum">
              <a:rPr lang="ja-JP" altLang="en-US"/>
              <a:pPr>
                <a:defRPr/>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ー 3"/>
          <p:cNvSpPr>
            <a:spLocks noGrp="1"/>
          </p:cNvSpPr>
          <p:nvPr>
            <p:ph type="dt" sz="half" idx="10"/>
          </p:nvPr>
        </p:nvSpPr>
        <p:spPr/>
        <p:txBody>
          <a:bodyPr/>
          <a:lstStyle>
            <a:lvl1pPr>
              <a:defRPr/>
            </a:lvl1pPr>
          </a:lstStyle>
          <a:p>
            <a:pPr>
              <a:defRPr/>
            </a:pPr>
            <a:fld id="{0D61136B-33B0-E34E-9CA9-39FAB5D67F51}" type="datetime1">
              <a:rPr lang="ja-JP" altLang="en-US"/>
              <a:pPr>
                <a:defRPr/>
              </a:pPr>
              <a:t>17.8.19</a:t>
            </a:fld>
            <a:endParaRPr lang="ja-JP" altLang="en-US"/>
          </a:p>
        </p:txBody>
      </p:sp>
      <p:sp>
        <p:nvSpPr>
          <p:cNvPr id="5" name="フッター プレースホルダー 4"/>
          <p:cNvSpPr>
            <a:spLocks noGrp="1"/>
          </p:cNvSpPr>
          <p:nvPr>
            <p:ph type="ftr" sz="quarter" idx="11"/>
          </p:nvPr>
        </p:nvSpPr>
        <p:spPr/>
        <p:txBody>
          <a:bodyPr/>
          <a:lstStyle>
            <a:lvl1pPr fontAlgn="base">
              <a:spcBef>
                <a:spcPct val="0"/>
              </a:spcBef>
              <a:spcAft>
                <a:spcPct val="0"/>
              </a:spcAft>
              <a:defRPr>
                <a:latin typeface="Arial" charset="0"/>
                <a:ea typeface="ＭＳ Ｐゴシック" pitchFamily="50" charset="-128"/>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16267752-A20A-5044-B76F-FEF136863759}"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81800" y="1143000"/>
            <a:ext cx="1905000" cy="5486400"/>
          </a:xfrm>
        </p:spPr>
        <p:txBody>
          <a:bodyPr vert="eaVert"/>
          <a:lstStyle/>
          <a:p>
            <a:r>
              <a:rPr lang="ja-JP" altLang="en-US" smtClean="0"/>
              <a:t>マスター タイトルの書式設定</a:t>
            </a:r>
            <a:endParaRPr lang="en-US"/>
          </a:p>
        </p:txBody>
      </p:sp>
      <p:sp>
        <p:nvSpPr>
          <p:cNvPr id="3" name="縦書きテキスト プレースホルダー 2"/>
          <p:cNvSpPr>
            <a:spLocks noGrp="1"/>
          </p:cNvSpPr>
          <p:nvPr>
            <p:ph type="body" orient="vert" idx="1"/>
          </p:nvPr>
        </p:nvSpPr>
        <p:spPr>
          <a:xfrm>
            <a:off x="457200" y="1143000"/>
            <a:ext cx="6248400" cy="5486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ー 3"/>
          <p:cNvSpPr>
            <a:spLocks noGrp="1"/>
          </p:cNvSpPr>
          <p:nvPr>
            <p:ph type="dt" sz="half" idx="10"/>
          </p:nvPr>
        </p:nvSpPr>
        <p:spPr/>
        <p:txBody>
          <a:bodyPr/>
          <a:lstStyle>
            <a:lvl1pPr>
              <a:defRPr/>
            </a:lvl1pPr>
          </a:lstStyle>
          <a:p>
            <a:pPr>
              <a:defRPr/>
            </a:pPr>
            <a:fld id="{9D8AF008-D109-0348-AE23-D3D17EED0185}" type="datetime1">
              <a:rPr lang="ja-JP" altLang="en-US"/>
              <a:pPr>
                <a:defRPr/>
              </a:pPr>
              <a:t>17.8.19</a:t>
            </a:fld>
            <a:endParaRPr lang="ja-JP" altLang="en-US"/>
          </a:p>
        </p:txBody>
      </p:sp>
      <p:sp>
        <p:nvSpPr>
          <p:cNvPr id="5" name="フッター プレースホルダー 4"/>
          <p:cNvSpPr>
            <a:spLocks noGrp="1"/>
          </p:cNvSpPr>
          <p:nvPr>
            <p:ph type="ftr" sz="quarter" idx="11"/>
          </p:nvPr>
        </p:nvSpPr>
        <p:spPr/>
        <p:txBody>
          <a:bodyPr/>
          <a:lstStyle>
            <a:lvl1pPr fontAlgn="base">
              <a:spcBef>
                <a:spcPct val="0"/>
              </a:spcBef>
              <a:spcAft>
                <a:spcPct val="0"/>
              </a:spcAft>
              <a:defRPr>
                <a:latin typeface="Arial" charset="0"/>
                <a:ea typeface="ＭＳ Ｐゴシック" pitchFamily="50" charset="-128"/>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B53D388E-E2ED-D64F-A728-38D69B9F3D48}" type="slidenum">
              <a:rPr lang="ja-JP" altLang="en-US"/>
              <a:pPr>
                <a:defRPr/>
              </a:pPr>
              <a:t>‹#›</a:t>
            </a:fld>
            <a:endParaRPr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chart">
  <p:cSld name="タイトルとグラフ">
    <p:spTree>
      <p:nvGrpSpPr>
        <p:cNvPr id="1" name=""/>
        <p:cNvGrpSpPr/>
        <p:nvPr/>
      </p:nvGrpSpPr>
      <p:grpSpPr>
        <a:xfrm>
          <a:off x="0" y="0"/>
          <a:ext cx="0" cy="0"/>
          <a:chOff x="0" y="0"/>
          <a:chExt cx="0" cy="0"/>
        </a:xfrm>
      </p:grpSpPr>
      <p:sp>
        <p:nvSpPr>
          <p:cNvPr id="2" name="タイトル 1"/>
          <p:cNvSpPr>
            <a:spLocks noGrp="1"/>
          </p:cNvSpPr>
          <p:nvPr>
            <p:ph type="title"/>
          </p:nvPr>
        </p:nvSpPr>
        <p:spPr>
          <a:xfrm>
            <a:off x="677863" y="609600"/>
            <a:ext cx="7780337" cy="1143000"/>
          </a:xfrm>
        </p:spPr>
        <p:txBody>
          <a:bodyPr/>
          <a:lstStyle/>
          <a:p>
            <a:r>
              <a:rPr lang="ja-JP" altLang="en-US" smtClean="0"/>
              <a:t>マスタ タイトルの書式設定</a:t>
            </a:r>
            <a:endParaRPr lang="ja-JP" altLang="en-US"/>
          </a:p>
        </p:txBody>
      </p:sp>
      <p:sp>
        <p:nvSpPr>
          <p:cNvPr id="3" name="グラフ プレースホルダ 2"/>
          <p:cNvSpPr>
            <a:spLocks noGrp="1"/>
          </p:cNvSpPr>
          <p:nvPr>
            <p:ph type="chart" idx="1"/>
          </p:nvPr>
        </p:nvSpPr>
        <p:spPr>
          <a:xfrm>
            <a:off x="677863" y="1981200"/>
            <a:ext cx="7780337" cy="4114800"/>
          </a:xfrm>
        </p:spPr>
        <p:txBody>
          <a:bodyPr rtlCol="0">
            <a:normAutofit/>
          </a:bodyPr>
          <a:lstStyle/>
          <a:p>
            <a:pPr lvl="0"/>
            <a:endParaRPr lang="ja-JP" altLang="en-US" noProof="0" smtClean="0"/>
          </a:p>
        </p:txBody>
      </p:sp>
      <p:sp>
        <p:nvSpPr>
          <p:cNvPr id="4" name="日付プレースホルダ 3"/>
          <p:cNvSpPr>
            <a:spLocks noGrp="1"/>
          </p:cNvSpPr>
          <p:nvPr>
            <p:ph type="dt" sz="half" idx="10"/>
          </p:nvPr>
        </p:nvSpPr>
        <p:spPr>
          <a:xfrm>
            <a:off x="685800" y="6248400"/>
            <a:ext cx="1905000" cy="457200"/>
          </a:xfrm>
        </p:spPr>
        <p:txBody>
          <a:bodyPr/>
          <a:lstStyle>
            <a:lvl1pPr>
              <a:defRPr kumimoji="0"/>
            </a:lvl1pPr>
          </a:lstStyle>
          <a:p>
            <a:pPr>
              <a:defRPr/>
            </a:pPr>
            <a:fld id="{EB38C450-2212-4E47-91B1-E903030FE931}" type="datetime1">
              <a:rPr lang="ja-JP" altLang="en-US"/>
              <a:pPr>
                <a:defRPr/>
              </a:pPr>
              <a:t>17.8.19</a:t>
            </a:fld>
            <a:endParaRPr lang="en-GB" altLang="ja-JP"/>
          </a:p>
        </p:txBody>
      </p:sp>
      <p:sp>
        <p:nvSpPr>
          <p:cNvPr id="5" name="フッター プレースホルダ 4"/>
          <p:cNvSpPr>
            <a:spLocks noGrp="1"/>
          </p:cNvSpPr>
          <p:nvPr>
            <p:ph type="ftr" sz="quarter" idx="11"/>
          </p:nvPr>
        </p:nvSpPr>
        <p:spPr>
          <a:xfrm>
            <a:off x="3124200" y="6248400"/>
            <a:ext cx="2895600" cy="457200"/>
          </a:xfrm>
        </p:spPr>
        <p:txBody>
          <a:bodyPr/>
          <a:lstStyle>
            <a:lvl1pPr fontAlgn="base">
              <a:spcBef>
                <a:spcPct val="0"/>
              </a:spcBef>
              <a:spcAft>
                <a:spcPct val="0"/>
              </a:spcAft>
              <a:defRPr kumimoji="0">
                <a:latin typeface="Arial" charset="0"/>
                <a:ea typeface="ＭＳ Ｐゴシック" pitchFamily="50" charset="-128"/>
              </a:defRPr>
            </a:lvl1pPr>
          </a:lstStyle>
          <a:p>
            <a:pPr>
              <a:defRPr/>
            </a:pPr>
            <a:endParaRPr lang="en-GB" altLang="en-US"/>
          </a:p>
        </p:txBody>
      </p:sp>
      <p:sp>
        <p:nvSpPr>
          <p:cNvPr id="6" name="スライド番号プレースホルダ 5"/>
          <p:cNvSpPr>
            <a:spLocks noGrp="1"/>
          </p:cNvSpPr>
          <p:nvPr>
            <p:ph type="sldNum" sz="quarter" idx="12"/>
          </p:nvPr>
        </p:nvSpPr>
        <p:spPr>
          <a:xfrm>
            <a:off x="6553200" y="6248400"/>
            <a:ext cx="1905000" cy="457200"/>
          </a:xfrm>
        </p:spPr>
        <p:txBody>
          <a:bodyPr/>
          <a:lstStyle>
            <a:lvl1pPr>
              <a:defRPr kumimoji="0"/>
            </a:lvl1pPr>
          </a:lstStyle>
          <a:p>
            <a:pPr>
              <a:defRPr/>
            </a:pPr>
            <a:fld id="{1C025218-3ED0-9D4D-87E6-87C7A0856398}" type="slidenum">
              <a:rPr lang="en-GB" altLang="ja-JP"/>
              <a:pPr>
                <a:defRPr/>
              </a:pPr>
              <a:t>‹#›</a:t>
            </a:fld>
            <a:endParaRPr lang="en-GB"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タイトル スライド">
    <p:spTree>
      <p:nvGrpSpPr>
        <p:cNvPr id="1" name=""/>
        <p:cNvGrpSpPr/>
        <p:nvPr/>
      </p:nvGrpSpPr>
      <p:grpSpPr>
        <a:xfrm>
          <a:off x="0" y="0"/>
          <a:ext cx="0" cy="0"/>
          <a:chOff x="0" y="0"/>
          <a:chExt cx="0" cy="0"/>
        </a:xfrm>
      </p:grpSpPr>
      <p:grpSp>
        <p:nvGrpSpPr>
          <p:cNvPr id="4" name="グループ化 158"/>
          <p:cNvGrpSpPr/>
          <p:nvPr/>
        </p:nvGrpSpPr>
        <p:grpSpPr>
          <a:xfrm>
            <a:off x="0" y="1643050"/>
            <a:ext cx="8920191" cy="3286147"/>
            <a:chOff x="9525" y="2233613"/>
            <a:chExt cx="9134475" cy="2389187"/>
          </a:xfrm>
          <a:solidFill>
            <a:srgbClr val="FFFFFF">
              <a:alpha val="77000"/>
            </a:srgbClr>
          </a:solidFill>
          <a:effectLst>
            <a:outerShdw blurRad="50800" dist="38100" dir="5400000" algn="ctr" rotWithShape="0">
              <a:srgbClr val="000000">
                <a:alpha val="30000"/>
              </a:srgbClr>
            </a:outerShdw>
          </a:effectLst>
        </p:grpSpPr>
        <p:sp>
          <p:nvSpPr>
            <p:cNvPr id="5" name="フリーフォーム 4"/>
            <p:cNvSpPr>
              <a:spLocks/>
            </p:cNvSpPr>
            <p:nvPr/>
          </p:nvSpPr>
          <p:spPr bwMode="auto">
            <a:xfrm>
              <a:off x="9525" y="2233613"/>
              <a:ext cx="9134475" cy="2389187"/>
            </a:xfrm>
            <a:custGeom>
              <a:avLst/>
              <a:gdLst/>
              <a:ahLst/>
              <a:cxnLst>
                <a:cxn ang="0">
                  <a:pos x="5452" y="13"/>
                </a:cxn>
                <a:cxn ang="0">
                  <a:pos x="5304" y="7"/>
                </a:cxn>
                <a:cxn ang="0">
                  <a:pos x="5143" y="0"/>
                </a:cxn>
                <a:cxn ang="0">
                  <a:pos x="4462" y="7"/>
                </a:cxn>
                <a:cxn ang="0">
                  <a:pos x="4224" y="7"/>
                </a:cxn>
                <a:cxn ang="0">
                  <a:pos x="3896" y="7"/>
                </a:cxn>
                <a:cxn ang="0">
                  <a:pos x="3626" y="7"/>
                </a:cxn>
                <a:cxn ang="0">
                  <a:pos x="2977" y="0"/>
                </a:cxn>
                <a:cxn ang="0">
                  <a:pos x="2553" y="0"/>
                </a:cxn>
                <a:cxn ang="0">
                  <a:pos x="2353" y="7"/>
                </a:cxn>
                <a:cxn ang="0">
                  <a:pos x="2186" y="7"/>
                </a:cxn>
                <a:cxn ang="0">
                  <a:pos x="2083" y="7"/>
                </a:cxn>
                <a:cxn ang="0">
                  <a:pos x="1717" y="7"/>
                </a:cxn>
                <a:cxn ang="0">
                  <a:pos x="1530" y="0"/>
                </a:cxn>
                <a:cxn ang="0">
                  <a:pos x="1293" y="13"/>
                </a:cxn>
                <a:cxn ang="0">
                  <a:pos x="1003" y="7"/>
                </a:cxn>
                <a:cxn ang="0">
                  <a:pos x="958" y="13"/>
                </a:cxn>
                <a:cxn ang="0">
                  <a:pos x="907" y="20"/>
                </a:cxn>
                <a:cxn ang="0">
                  <a:pos x="592" y="7"/>
                </a:cxn>
                <a:cxn ang="0">
                  <a:pos x="0" y="1498"/>
                </a:cxn>
                <a:cxn ang="0">
                  <a:pos x="875" y="1492"/>
                </a:cxn>
                <a:cxn ang="0">
                  <a:pos x="1524" y="1505"/>
                </a:cxn>
                <a:cxn ang="0">
                  <a:pos x="2064" y="1498"/>
                </a:cxn>
                <a:cxn ang="0">
                  <a:pos x="2385" y="1498"/>
                </a:cxn>
                <a:cxn ang="0">
                  <a:pos x="2919" y="1498"/>
                </a:cxn>
                <a:cxn ang="0">
                  <a:pos x="3099" y="1498"/>
                </a:cxn>
                <a:cxn ang="0">
                  <a:pos x="3183" y="1492"/>
                </a:cxn>
                <a:cxn ang="0">
                  <a:pos x="3517" y="1492"/>
                </a:cxn>
                <a:cxn ang="0">
                  <a:pos x="3768" y="1505"/>
                </a:cxn>
                <a:cxn ang="0">
                  <a:pos x="4153" y="1498"/>
                </a:cxn>
                <a:cxn ang="0">
                  <a:pos x="4230" y="1498"/>
                </a:cxn>
                <a:cxn ang="0">
                  <a:pos x="4449" y="1498"/>
                </a:cxn>
                <a:cxn ang="0">
                  <a:pos x="4899" y="1492"/>
                </a:cxn>
                <a:cxn ang="0">
                  <a:pos x="5349" y="1498"/>
                </a:cxn>
                <a:cxn ang="0">
                  <a:pos x="5754" y="1170"/>
                </a:cxn>
                <a:cxn ang="0">
                  <a:pos x="5568" y="7"/>
                </a:cxn>
              </a:cxnLst>
              <a:rect l="0" t="0" r="0" b="0"/>
              <a:pathLst>
                <a:path w="5754" h="1505">
                  <a:moveTo>
                    <a:pt x="5561" y="7"/>
                  </a:moveTo>
                  <a:lnTo>
                    <a:pt x="5452" y="13"/>
                  </a:lnTo>
                  <a:lnTo>
                    <a:pt x="5375" y="13"/>
                  </a:lnTo>
                  <a:lnTo>
                    <a:pt x="5304" y="7"/>
                  </a:lnTo>
                  <a:lnTo>
                    <a:pt x="5227" y="7"/>
                  </a:lnTo>
                  <a:lnTo>
                    <a:pt x="5143" y="0"/>
                  </a:lnTo>
                  <a:lnTo>
                    <a:pt x="5028" y="7"/>
                  </a:lnTo>
                  <a:lnTo>
                    <a:pt x="4462" y="7"/>
                  </a:lnTo>
                  <a:lnTo>
                    <a:pt x="4340" y="0"/>
                  </a:lnTo>
                  <a:lnTo>
                    <a:pt x="4224" y="7"/>
                  </a:lnTo>
                  <a:lnTo>
                    <a:pt x="4057" y="7"/>
                  </a:lnTo>
                  <a:lnTo>
                    <a:pt x="3896" y="7"/>
                  </a:lnTo>
                  <a:lnTo>
                    <a:pt x="3761" y="7"/>
                  </a:lnTo>
                  <a:lnTo>
                    <a:pt x="3626" y="7"/>
                  </a:lnTo>
                  <a:lnTo>
                    <a:pt x="3163" y="7"/>
                  </a:lnTo>
                  <a:lnTo>
                    <a:pt x="2977" y="0"/>
                  </a:lnTo>
                  <a:lnTo>
                    <a:pt x="2816" y="0"/>
                  </a:lnTo>
                  <a:lnTo>
                    <a:pt x="2553" y="0"/>
                  </a:lnTo>
                  <a:lnTo>
                    <a:pt x="2450" y="7"/>
                  </a:lnTo>
                  <a:lnTo>
                    <a:pt x="2353" y="7"/>
                  </a:lnTo>
                  <a:lnTo>
                    <a:pt x="2270" y="7"/>
                  </a:lnTo>
                  <a:lnTo>
                    <a:pt x="2186" y="7"/>
                  </a:lnTo>
                  <a:lnTo>
                    <a:pt x="2135" y="7"/>
                  </a:lnTo>
                  <a:lnTo>
                    <a:pt x="2083" y="7"/>
                  </a:lnTo>
                  <a:lnTo>
                    <a:pt x="1845" y="7"/>
                  </a:lnTo>
                  <a:lnTo>
                    <a:pt x="1717" y="7"/>
                  </a:lnTo>
                  <a:lnTo>
                    <a:pt x="1582" y="7"/>
                  </a:lnTo>
                  <a:lnTo>
                    <a:pt x="1530" y="0"/>
                  </a:lnTo>
                  <a:lnTo>
                    <a:pt x="1492" y="7"/>
                  </a:lnTo>
                  <a:lnTo>
                    <a:pt x="1293" y="13"/>
                  </a:lnTo>
                  <a:lnTo>
                    <a:pt x="1068" y="7"/>
                  </a:lnTo>
                  <a:lnTo>
                    <a:pt x="1003" y="7"/>
                  </a:lnTo>
                  <a:lnTo>
                    <a:pt x="978" y="7"/>
                  </a:lnTo>
                  <a:lnTo>
                    <a:pt x="958" y="13"/>
                  </a:lnTo>
                  <a:lnTo>
                    <a:pt x="945" y="20"/>
                  </a:lnTo>
                  <a:lnTo>
                    <a:pt x="907" y="20"/>
                  </a:lnTo>
                  <a:lnTo>
                    <a:pt x="836" y="13"/>
                  </a:lnTo>
                  <a:lnTo>
                    <a:pt x="592" y="7"/>
                  </a:lnTo>
                  <a:lnTo>
                    <a:pt x="0" y="7"/>
                  </a:lnTo>
                  <a:lnTo>
                    <a:pt x="0" y="1498"/>
                  </a:lnTo>
                  <a:lnTo>
                    <a:pt x="573" y="1505"/>
                  </a:lnTo>
                  <a:lnTo>
                    <a:pt x="875" y="1492"/>
                  </a:lnTo>
                  <a:lnTo>
                    <a:pt x="1209" y="1485"/>
                  </a:lnTo>
                  <a:lnTo>
                    <a:pt x="1524" y="1505"/>
                  </a:lnTo>
                  <a:lnTo>
                    <a:pt x="1775" y="1492"/>
                  </a:lnTo>
                  <a:lnTo>
                    <a:pt x="2064" y="1498"/>
                  </a:lnTo>
                  <a:lnTo>
                    <a:pt x="2218" y="1498"/>
                  </a:lnTo>
                  <a:lnTo>
                    <a:pt x="2385" y="1498"/>
                  </a:lnTo>
                  <a:lnTo>
                    <a:pt x="2861" y="1498"/>
                  </a:lnTo>
                  <a:lnTo>
                    <a:pt x="2919" y="1498"/>
                  </a:lnTo>
                  <a:lnTo>
                    <a:pt x="2983" y="1492"/>
                  </a:lnTo>
                  <a:lnTo>
                    <a:pt x="3099" y="1498"/>
                  </a:lnTo>
                  <a:lnTo>
                    <a:pt x="3144" y="1492"/>
                  </a:lnTo>
                  <a:lnTo>
                    <a:pt x="3183" y="1492"/>
                  </a:lnTo>
                  <a:lnTo>
                    <a:pt x="3350" y="1492"/>
                  </a:lnTo>
                  <a:lnTo>
                    <a:pt x="3517" y="1492"/>
                  </a:lnTo>
                  <a:lnTo>
                    <a:pt x="3633" y="1492"/>
                  </a:lnTo>
                  <a:lnTo>
                    <a:pt x="3768" y="1505"/>
                  </a:lnTo>
                  <a:lnTo>
                    <a:pt x="3954" y="1505"/>
                  </a:lnTo>
                  <a:lnTo>
                    <a:pt x="4153" y="1498"/>
                  </a:lnTo>
                  <a:lnTo>
                    <a:pt x="4198" y="1498"/>
                  </a:lnTo>
                  <a:lnTo>
                    <a:pt x="4230" y="1498"/>
                  </a:lnTo>
                  <a:lnTo>
                    <a:pt x="4333" y="1505"/>
                  </a:lnTo>
                  <a:lnTo>
                    <a:pt x="4449" y="1498"/>
                  </a:lnTo>
                  <a:lnTo>
                    <a:pt x="4668" y="1492"/>
                  </a:lnTo>
                  <a:lnTo>
                    <a:pt x="4899" y="1492"/>
                  </a:lnTo>
                  <a:lnTo>
                    <a:pt x="5111" y="1498"/>
                  </a:lnTo>
                  <a:lnTo>
                    <a:pt x="5349" y="1498"/>
                  </a:lnTo>
                  <a:lnTo>
                    <a:pt x="5510" y="1492"/>
                  </a:lnTo>
                  <a:lnTo>
                    <a:pt x="5754" y="1170"/>
                  </a:lnTo>
                  <a:lnTo>
                    <a:pt x="5754" y="13"/>
                  </a:lnTo>
                  <a:lnTo>
                    <a:pt x="5568" y="7"/>
                  </a:lnTo>
                  <a:lnTo>
                    <a:pt x="5561" y="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8634413" y="4090988"/>
              <a:ext cx="509587" cy="511175"/>
            </a:xfrm>
            <a:custGeom>
              <a:avLst/>
              <a:gdLst/>
              <a:ahLst/>
              <a:cxnLst>
                <a:cxn ang="0">
                  <a:pos x="38" y="322"/>
                </a:cxn>
                <a:cxn ang="0">
                  <a:pos x="57" y="322"/>
                </a:cxn>
                <a:cxn ang="0">
                  <a:pos x="77" y="309"/>
                </a:cxn>
                <a:cxn ang="0">
                  <a:pos x="90" y="283"/>
                </a:cxn>
                <a:cxn ang="0">
                  <a:pos x="96" y="245"/>
                </a:cxn>
                <a:cxn ang="0">
                  <a:pos x="90" y="232"/>
                </a:cxn>
                <a:cxn ang="0">
                  <a:pos x="83" y="212"/>
                </a:cxn>
                <a:cxn ang="0">
                  <a:pos x="64" y="200"/>
                </a:cxn>
                <a:cxn ang="0">
                  <a:pos x="45" y="180"/>
                </a:cxn>
                <a:cxn ang="0">
                  <a:pos x="12" y="174"/>
                </a:cxn>
                <a:cxn ang="0">
                  <a:pos x="0" y="174"/>
                </a:cxn>
                <a:cxn ang="0">
                  <a:pos x="321" y="0"/>
                </a:cxn>
                <a:cxn ang="0">
                  <a:pos x="289" y="52"/>
                </a:cxn>
                <a:cxn ang="0">
                  <a:pos x="205" y="161"/>
                </a:cxn>
                <a:cxn ang="0">
                  <a:pos x="122" y="270"/>
                </a:cxn>
                <a:cxn ang="0">
                  <a:pos x="77" y="322"/>
                </a:cxn>
                <a:cxn ang="0">
                  <a:pos x="45" y="322"/>
                </a:cxn>
                <a:cxn ang="0">
                  <a:pos x="38" y="322"/>
                </a:cxn>
              </a:cxnLst>
              <a:rect l="0" t="0" r="0" b="0"/>
              <a:pathLst>
                <a:path w="321" h="322">
                  <a:moveTo>
                    <a:pt x="38" y="322"/>
                  </a:moveTo>
                  <a:lnTo>
                    <a:pt x="57" y="322"/>
                  </a:lnTo>
                  <a:lnTo>
                    <a:pt x="77" y="309"/>
                  </a:lnTo>
                  <a:lnTo>
                    <a:pt x="90" y="283"/>
                  </a:lnTo>
                  <a:lnTo>
                    <a:pt x="96" y="245"/>
                  </a:lnTo>
                  <a:lnTo>
                    <a:pt x="90" y="232"/>
                  </a:lnTo>
                  <a:lnTo>
                    <a:pt x="83" y="212"/>
                  </a:lnTo>
                  <a:lnTo>
                    <a:pt x="64" y="200"/>
                  </a:lnTo>
                  <a:lnTo>
                    <a:pt x="45" y="180"/>
                  </a:lnTo>
                  <a:lnTo>
                    <a:pt x="12" y="174"/>
                  </a:lnTo>
                  <a:lnTo>
                    <a:pt x="0" y="174"/>
                  </a:lnTo>
                  <a:lnTo>
                    <a:pt x="321" y="0"/>
                  </a:lnTo>
                  <a:lnTo>
                    <a:pt x="289" y="52"/>
                  </a:lnTo>
                  <a:lnTo>
                    <a:pt x="205" y="161"/>
                  </a:lnTo>
                  <a:lnTo>
                    <a:pt x="122" y="270"/>
                  </a:lnTo>
                  <a:lnTo>
                    <a:pt x="77" y="322"/>
                  </a:lnTo>
                  <a:lnTo>
                    <a:pt x="45" y="322"/>
                  </a:lnTo>
                  <a:lnTo>
                    <a:pt x="38" y="32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184150" y="2346325"/>
              <a:ext cx="8816975" cy="2255838"/>
            </a:xfrm>
            <a:custGeom>
              <a:avLst/>
              <a:gdLst/>
              <a:ahLst/>
              <a:cxnLst>
                <a:cxn ang="0">
                  <a:pos x="366" y="257"/>
                </a:cxn>
                <a:cxn ang="0">
                  <a:pos x="270" y="386"/>
                </a:cxn>
                <a:cxn ang="0">
                  <a:pos x="263" y="405"/>
                </a:cxn>
                <a:cxn ang="0">
                  <a:pos x="115" y="1144"/>
                </a:cxn>
                <a:cxn ang="0">
                  <a:pos x="96" y="1273"/>
                </a:cxn>
                <a:cxn ang="0">
                  <a:pos x="482" y="1131"/>
                </a:cxn>
                <a:cxn ang="0">
                  <a:pos x="533" y="1234"/>
                </a:cxn>
                <a:cxn ang="0">
                  <a:pos x="302" y="1356"/>
                </a:cxn>
                <a:cxn ang="0">
                  <a:pos x="160" y="1292"/>
                </a:cxn>
                <a:cxn ang="0">
                  <a:pos x="765" y="971"/>
                </a:cxn>
                <a:cxn ang="0">
                  <a:pos x="848" y="1131"/>
                </a:cxn>
                <a:cxn ang="0">
                  <a:pos x="1060" y="1138"/>
                </a:cxn>
                <a:cxn ang="0">
                  <a:pos x="990" y="1074"/>
                </a:cxn>
                <a:cxn ang="0">
                  <a:pos x="1105" y="951"/>
                </a:cxn>
                <a:cxn ang="0">
                  <a:pos x="1240" y="771"/>
                </a:cxn>
                <a:cxn ang="0">
                  <a:pos x="1285" y="521"/>
                </a:cxn>
                <a:cxn ang="0">
                  <a:pos x="1343" y="585"/>
                </a:cxn>
                <a:cxn ang="0">
                  <a:pos x="1453" y="816"/>
                </a:cxn>
                <a:cxn ang="0">
                  <a:pos x="1600" y="900"/>
                </a:cxn>
                <a:cxn ang="0">
                  <a:pos x="1922" y="823"/>
                </a:cxn>
                <a:cxn ang="0">
                  <a:pos x="1858" y="1138"/>
                </a:cxn>
                <a:cxn ang="0">
                  <a:pos x="1999" y="1009"/>
                </a:cxn>
                <a:cxn ang="0">
                  <a:pos x="2108" y="977"/>
                </a:cxn>
                <a:cxn ang="0">
                  <a:pos x="2770" y="418"/>
                </a:cxn>
                <a:cxn ang="0">
                  <a:pos x="2192" y="675"/>
                </a:cxn>
                <a:cxn ang="0">
                  <a:pos x="2327" y="836"/>
                </a:cxn>
                <a:cxn ang="0">
                  <a:pos x="2770" y="444"/>
                </a:cxn>
                <a:cxn ang="0">
                  <a:pos x="2905" y="328"/>
                </a:cxn>
                <a:cxn ang="0">
                  <a:pos x="2938" y="347"/>
                </a:cxn>
                <a:cxn ang="0">
                  <a:pos x="2320" y="939"/>
                </a:cxn>
                <a:cxn ang="0">
                  <a:pos x="2378" y="804"/>
                </a:cxn>
                <a:cxn ang="0">
                  <a:pos x="2449" y="823"/>
                </a:cxn>
                <a:cxn ang="0">
                  <a:pos x="360" y="257"/>
                </a:cxn>
                <a:cxn ang="0">
                  <a:pos x="2430" y="1183"/>
                </a:cxn>
                <a:cxn ang="0">
                  <a:pos x="2758" y="1041"/>
                </a:cxn>
                <a:cxn ang="0">
                  <a:pos x="2905" y="714"/>
                </a:cxn>
                <a:cxn ang="0">
                  <a:pos x="2995" y="894"/>
                </a:cxn>
                <a:cxn ang="0">
                  <a:pos x="3169" y="566"/>
                </a:cxn>
                <a:cxn ang="0">
                  <a:pos x="3137" y="328"/>
                </a:cxn>
                <a:cxn ang="0">
                  <a:pos x="2880" y="932"/>
                </a:cxn>
                <a:cxn ang="0">
                  <a:pos x="3593" y="302"/>
                </a:cxn>
                <a:cxn ang="0">
                  <a:pos x="3966" y="932"/>
                </a:cxn>
                <a:cxn ang="0">
                  <a:pos x="3844" y="797"/>
                </a:cxn>
                <a:cxn ang="0">
                  <a:pos x="4127" y="804"/>
                </a:cxn>
                <a:cxn ang="0">
                  <a:pos x="4281" y="797"/>
                </a:cxn>
                <a:cxn ang="0">
                  <a:pos x="360" y="257"/>
                </a:cxn>
                <a:cxn ang="0">
                  <a:pos x="4487" y="669"/>
                </a:cxn>
                <a:cxn ang="0">
                  <a:pos x="4609" y="617"/>
                </a:cxn>
                <a:cxn ang="0">
                  <a:pos x="4744" y="553"/>
                </a:cxn>
                <a:cxn ang="0">
                  <a:pos x="3754" y="142"/>
                </a:cxn>
                <a:cxn ang="0">
                  <a:pos x="4120" y="26"/>
                </a:cxn>
                <a:cxn ang="0">
                  <a:pos x="4268" y="270"/>
                </a:cxn>
                <a:cxn ang="0">
                  <a:pos x="4281" y="219"/>
                </a:cxn>
                <a:cxn ang="0">
                  <a:pos x="4847" y="508"/>
                </a:cxn>
                <a:cxn ang="0">
                  <a:pos x="5046" y="495"/>
                </a:cxn>
                <a:cxn ang="0">
                  <a:pos x="5117" y="315"/>
                </a:cxn>
                <a:cxn ang="0">
                  <a:pos x="5316" y="187"/>
                </a:cxn>
                <a:cxn ang="0">
                  <a:pos x="3458" y="1421"/>
                </a:cxn>
                <a:cxn ang="0">
                  <a:pos x="3664" y="1273"/>
                </a:cxn>
                <a:cxn ang="0">
                  <a:pos x="360" y="257"/>
                </a:cxn>
                <a:cxn ang="0">
                  <a:pos x="2314" y="161"/>
                </a:cxn>
              </a:cxnLst>
              <a:rect l="0" t="0" r="0" b="0"/>
              <a:pathLst>
                <a:path w="5554" h="1421">
                  <a:moveTo>
                    <a:pt x="360" y="257"/>
                  </a:moveTo>
                  <a:lnTo>
                    <a:pt x="328" y="244"/>
                  </a:lnTo>
                  <a:lnTo>
                    <a:pt x="308" y="244"/>
                  </a:lnTo>
                  <a:lnTo>
                    <a:pt x="295" y="251"/>
                  </a:lnTo>
                  <a:lnTo>
                    <a:pt x="283" y="257"/>
                  </a:lnTo>
                  <a:lnTo>
                    <a:pt x="276" y="283"/>
                  </a:lnTo>
                  <a:lnTo>
                    <a:pt x="276" y="296"/>
                  </a:lnTo>
                  <a:lnTo>
                    <a:pt x="283" y="302"/>
                  </a:lnTo>
                  <a:lnTo>
                    <a:pt x="302" y="322"/>
                  </a:lnTo>
                  <a:lnTo>
                    <a:pt x="328" y="328"/>
                  </a:lnTo>
                  <a:lnTo>
                    <a:pt x="340" y="328"/>
                  </a:lnTo>
                  <a:lnTo>
                    <a:pt x="360" y="315"/>
                  </a:lnTo>
                  <a:lnTo>
                    <a:pt x="373" y="296"/>
                  </a:lnTo>
                  <a:lnTo>
                    <a:pt x="373" y="270"/>
                  </a:lnTo>
                  <a:lnTo>
                    <a:pt x="366" y="257"/>
                  </a:lnTo>
                  <a:lnTo>
                    <a:pt x="360" y="257"/>
                  </a:lnTo>
                  <a:lnTo>
                    <a:pt x="527" y="469"/>
                  </a:lnTo>
                  <a:lnTo>
                    <a:pt x="540" y="463"/>
                  </a:lnTo>
                  <a:lnTo>
                    <a:pt x="546" y="457"/>
                  </a:lnTo>
                  <a:lnTo>
                    <a:pt x="540" y="437"/>
                  </a:lnTo>
                  <a:lnTo>
                    <a:pt x="527" y="418"/>
                  </a:lnTo>
                  <a:lnTo>
                    <a:pt x="520" y="418"/>
                  </a:lnTo>
                  <a:lnTo>
                    <a:pt x="514" y="418"/>
                  </a:lnTo>
                  <a:lnTo>
                    <a:pt x="495" y="437"/>
                  </a:lnTo>
                  <a:lnTo>
                    <a:pt x="495" y="444"/>
                  </a:lnTo>
                  <a:lnTo>
                    <a:pt x="495" y="457"/>
                  </a:lnTo>
                  <a:lnTo>
                    <a:pt x="514" y="469"/>
                  </a:lnTo>
                  <a:lnTo>
                    <a:pt x="527" y="469"/>
                  </a:lnTo>
                  <a:lnTo>
                    <a:pt x="360" y="257"/>
                  </a:lnTo>
                  <a:lnTo>
                    <a:pt x="270" y="386"/>
                  </a:lnTo>
                  <a:lnTo>
                    <a:pt x="263" y="373"/>
                  </a:lnTo>
                  <a:lnTo>
                    <a:pt x="257" y="367"/>
                  </a:lnTo>
                  <a:lnTo>
                    <a:pt x="250" y="360"/>
                  </a:lnTo>
                  <a:lnTo>
                    <a:pt x="250" y="347"/>
                  </a:lnTo>
                  <a:lnTo>
                    <a:pt x="238" y="334"/>
                  </a:lnTo>
                  <a:lnTo>
                    <a:pt x="225" y="328"/>
                  </a:lnTo>
                  <a:lnTo>
                    <a:pt x="205" y="334"/>
                  </a:lnTo>
                  <a:lnTo>
                    <a:pt x="205" y="341"/>
                  </a:lnTo>
                  <a:lnTo>
                    <a:pt x="205" y="354"/>
                  </a:lnTo>
                  <a:lnTo>
                    <a:pt x="212" y="367"/>
                  </a:lnTo>
                  <a:lnTo>
                    <a:pt x="225" y="373"/>
                  </a:lnTo>
                  <a:lnTo>
                    <a:pt x="231" y="373"/>
                  </a:lnTo>
                  <a:lnTo>
                    <a:pt x="238" y="386"/>
                  </a:lnTo>
                  <a:lnTo>
                    <a:pt x="250" y="399"/>
                  </a:lnTo>
                  <a:lnTo>
                    <a:pt x="263" y="405"/>
                  </a:lnTo>
                  <a:lnTo>
                    <a:pt x="270" y="399"/>
                  </a:lnTo>
                  <a:lnTo>
                    <a:pt x="270" y="386"/>
                  </a:lnTo>
                  <a:lnTo>
                    <a:pt x="360" y="257"/>
                  </a:lnTo>
                  <a:lnTo>
                    <a:pt x="51" y="1106"/>
                  </a:lnTo>
                  <a:lnTo>
                    <a:pt x="32" y="1112"/>
                  </a:lnTo>
                  <a:lnTo>
                    <a:pt x="19" y="1125"/>
                  </a:lnTo>
                  <a:lnTo>
                    <a:pt x="6" y="1138"/>
                  </a:lnTo>
                  <a:lnTo>
                    <a:pt x="6" y="1151"/>
                  </a:lnTo>
                  <a:lnTo>
                    <a:pt x="13" y="1170"/>
                  </a:lnTo>
                  <a:lnTo>
                    <a:pt x="25" y="1183"/>
                  </a:lnTo>
                  <a:lnTo>
                    <a:pt x="51" y="1183"/>
                  </a:lnTo>
                  <a:lnTo>
                    <a:pt x="77" y="1183"/>
                  </a:lnTo>
                  <a:lnTo>
                    <a:pt x="90" y="1170"/>
                  </a:lnTo>
                  <a:lnTo>
                    <a:pt x="109" y="1157"/>
                  </a:lnTo>
                  <a:lnTo>
                    <a:pt x="115" y="1144"/>
                  </a:lnTo>
                  <a:lnTo>
                    <a:pt x="115" y="1131"/>
                  </a:lnTo>
                  <a:lnTo>
                    <a:pt x="109" y="1119"/>
                  </a:lnTo>
                  <a:lnTo>
                    <a:pt x="96" y="1112"/>
                  </a:lnTo>
                  <a:lnTo>
                    <a:pt x="83" y="1106"/>
                  </a:lnTo>
                  <a:lnTo>
                    <a:pt x="51" y="1106"/>
                  </a:lnTo>
                  <a:lnTo>
                    <a:pt x="360" y="257"/>
                  </a:lnTo>
                  <a:lnTo>
                    <a:pt x="25" y="1241"/>
                  </a:lnTo>
                  <a:lnTo>
                    <a:pt x="6" y="1254"/>
                  </a:lnTo>
                  <a:lnTo>
                    <a:pt x="0" y="1266"/>
                  </a:lnTo>
                  <a:lnTo>
                    <a:pt x="6" y="1292"/>
                  </a:lnTo>
                  <a:lnTo>
                    <a:pt x="13" y="1299"/>
                  </a:lnTo>
                  <a:lnTo>
                    <a:pt x="45" y="1305"/>
                  </a:lnTo>
                  <a:lnTo>
                    <a:pt x="77" y="1299"/>
                  </a:lnTo>
                  <a:lnTo>
                    <a:pt x="90" y="1292"/>
                  </a:lnTo>
                  <a:lnTo>
                    <a:pt x="96" y="1273"/>
                  </a:lnTo>
                  <a:lnTo>
                    <a:pt x="90" y="1260"/>
                  </a:lnTo>
                  <a:lnTo>
                    <a:pt x="77" y="1247"/>
                  </a:lnTo>
                  <a:lnTo>
                    <a:pt x="51" y="1241"/>
                  </a:lnTo>
                  <a:lnTo>
                    <a:pt x="25" y="1241"/>
                  </a:lnTo>
                  <a:lnTo>
                    <a:pt x="360" y="257"/>
                  </a:lnTo>
                  <a:lnTo>
                    <a:pt x="514" y="1099"/>
                  </a:lnTo>
                  <a:lnTo>
                    <a:pt x="508" y="1074"/>
                  </a:lnTo>
                  <a:lnTo>
                    <a:pt x="501" y="1067"/>
                  </a:lnTo>
                  <a:lnTo>
                    <a:pt x="475" y="1067"/>
                  </a:lnTo>
                  <a:lnTo>
                    <a:pt x="437" y="1080"/>
                  </a:lnTo>
                  <a:lnTo>
                    <a:pt x="411" y="1112"/>
                  </a:lnTo>
                  <a:lnTo>
                    <a:pt x="418" y="1119"/>
                  </a:lnTo>
                  <a:lnTo>
                    <a:pt x="430" y="1125"/>
                  </a:lnTo>
                  <a:lnTo>
                    <a:pt x="463" y="1125"/>
                  </a:lnTo>
                  <a:lnTo>
                    <a:pt x="482" y="1131"/>
                  </a:lnTo>
                  <a:lnTo>
                    <a:pt x="495" y="1125"/>
                  </a:lnTo>
                  <a:lnTo>
                    <a:pt x="508" y="1112"/>
                  </a:lnTo>
                  <a:lnTo>
                    <a:pt x="514" y="1099"/>
                  </a:lnTo>
                  <a:lnTo>
                    <a:pt x="360" y="257"/>
                  </a:lnTo>
                  <a:lnTo>
                    <a:pt x="514" y="1144"/>
                  </a:lnTo>
                  <a:lnTo>
                    <a:pt x="495" y="1144"/>
                  </a:lnTo>
                  <a:lnTo>
                    <a:pt x="475" y="1157"/>
                  </a:lnTo>
                  <a:lnTo>
                    <a:pt x="463" y="1170"/>
                  </a:lnTo>
                  <a:lnTo>
                    <a:pt x="456" y="1183"/>
                  </a:lnTo>
                  <a:lnTo>
                    <a:pt x="456" y="1209"/>
                  </a:lnTo>
                  <a:lnTo>
                    <a:pt x="456" y="1221"/>
                  </a:lnTo>
                  <a:lnTo>
                    <a:pt x="469" y="1241"/>
                  </a:lnTo>
                  <a:lnTo>
                    <a:pt x="495" y="1254"/>
                  </a:lnTo>
                  <a:lnTo>
                    <a:pt x="514" y="1247"/>
                  </a:lnTo>
                  <a:lnTo>
                    <a:pt x="533" y="1234"/>
                  </a:lnTo>
                  <a:lnTo>
                    <a:pt x="565" y="1215"/>
                  </a:lnTo>
                  <a:lnTo>
                    <a:pt x="565" y="1183"/>
                  </a:lnTo>
                  <a:lnTo>
                    <a:pt x="559" y="1164"/>
                  </a:lnTo>
                  <a:lnTo>
                    <a:pt x="546" y="1151"/>
                  </a:lnTo>
                  <a:lnTo>
                    <a:pt x="533" y="1144"/>
                  </a:lnTo>
                  <a:lnTo>
                    <a:pt x="514" y="1144"/>
                  </a:lnTo>
                  <a:lnTo>
                    <a:pt x="360" y="257"/>
                  </a:lnTo>
                  <a:lnTo>
                    <a:pt x="334" y="1292"/>
                  </a:lnTo>
                  <a:lnTo>
                    <a:pt x="302" y="1279"/>
                  </a:lnTo>
                  <a:lnTo>
                    <a:pt x="289" y="1292"/>
                  </a:lnTo>
                  <a:lnTo>
                    <a:pt x="270" y="1305"/>
                  </a:lnTo>
                  <a:lnTo>
                    <a:pt x="263" y="1318"/>
                  </a:lnTo>
                  <a:lnTo>
                    <a:pt x="263" y="1331"/>
                  </a:lnTo>
                  <a:lnTo>
                    <a:pt x="276" y="1344"/>
                  </a:lnTo>
                  <a:lnTo>
                    <a:pt x="302" y="1356"/>
                  </a:lnTo>
                  <a:lnTo>
                    <a:pt x="328" y="1350"/>
                  </a:lnTo>
                  <a:lnTo>
                    <a:pt x="353" y="1337"/>
                  </a:lnTo>
                  <a:lnTo>
                    <a:pt x="360" y="1324"/>
                  </a:lnTo>
                  <a:lnTo>
                    <a:pt x="360" y="1299"/>
                  </a:lnTo>
                  <a:lnTo>
                    <a:pt x="334" y="1292"/>
                  </a:lnTo>
                  <a:lnTo>
                    <a:pt x="360" y="257"/>
                  </a:lnTo>
                  <a:lnTo>
                    <a:pt x="135" y="1292"/>
                  </a:lnTo>
                  <a:lnTo>
                    <a:pt x="135" y="1311"/>
                  </a:lnTo>
                  <a:lnTo>
                    <a:pt x="148" y="1318"/>
                  </a:lnTo>
                  <a:lnTo>
                    <a:pt x="154" y="1318"/>
                  </a:lnTo>
                  <a:lnTo>
                    <a:pt x="173" y="1318"/>
                  </a:lnTo>
                  <a:lnTo>
                    <a:pt x="180" y="1318"/>
                  </a:lnTo>
                  <a:lnTo>
                    <a:pt x="180" y="1305"/>
                  </a:lnTo>
                  <a:lnTo>
                    <a:pt x="173" y="1299"/>
                  </a:lnTo>
                  <a:lnTo>
                    <a:pt x="160" y="1292"/>
                  </a:lnTo>
                  <a:lnTo>
                    <a:pt x="148" y="1292"/>
                  </a:lnTo>
                  <a:lnTo>
                    <a:pt x="135" y="1292"/>
                  </a:lnTo>
                  <a:lnTo>
                    <a:pt x="360" y="257"/>
                  </a:lnTo>
                  <a:lnTo>
                    <a:pt x="874" y="1016"/>
                  </a:lnTo>
                  <a:lnTo>
                    <a:pt x="848" y="1022"/>
                  </a:lnTo>
                  <a:lnTo>
                    <a:pt x="842" y="1035"/>
                  </a:lnTo>
                  <a:lnTo>
                    <a:pt x="835" y="1035"/>
                  </a:lnTo>
                  <a:lnTo>
                    <a:pt x="835" y="1029"/>
                  </a:lnTo>
                  <a:lnTo>
                    <a:pt x="842" y="1003"/>
                  </a:lnTo>
                  <a:lnTo>
                    <a:pt x="842" y="977"/>
                  </a:lnTo>
                  <a:lnTo>
                    <a:pt x="835" y="964"/>
                  </a:lnTo>
                  <a:lnTo>
                    <a:pt x="823" y="951"/>
                  </a:lnTo>
                  <a:lnTo>
                    <a:pt x="803" y="951"/>
                  </a:lnTo>
                  <a:lnTo>
                    <a:pt x="784" y="958"/>
                  </a:lnTo>
                  <a:lnTo>
                    <a:pt x="765" y="971"/>
                  </a:lnTo>
                  <a:lnTo>
                    <a:pt x="745" y="1003"/>
                  </a:lnTo>
                  <a:lnTo>
                    <a:pt x="745" y="1029"/>
                  </a:lnTo>
                  <a:lnTo>
                    <a:pt x="752" y="1048"/>
                  </a:lnTo>
                  <a:lnTo>
                    <a:pt x="765" y="1061"/>
                  </a:lnTo>
                  <a:lnTo>
                    <a:pt x="778" y="1061"/>
                  </a:lnTo>
                  <a:lnTo>
                    <a:pt x="797" y="1061"/>
                  </a:lnTo>
                  <a:lnTo>
                    <a:pt x="816" y="1054"/>
                  </a:lnTo>
                  <a:lnTo>
                    <a:pt x="829" y="1048"/>
                  </a:lnTo>
                  <a:lnTo>
                    <a:pt x="829" y="1061"/>
                  </a:lnTo>
                  <a:lnTo>
                    <a:pt x="816" y="1080"/>
                  </a:lnTo>
                  <a:lnTo>
                    <a:pt x="810" y="1112"/>
                  </a:lnTo>
                  <a:lnTo>
                    <a:pt x="816" y="1125"/>
                  </a:lnTo>
                  <a:lnTo>
                    <a:pt x="823" y="1131"/>
                  </a:lnTo>
                  <a:lnTo>
                    <a:pt x="842" y="1138"/>
                  </a:lnTo>
                  <a:lnTo>
                    <a:pt x="848" y="1131"/>
                  </a:lnTo>
                  <a:lnTo>
                    <a:pt x="855" y="1125"/>
                  </a:lnTo>
                  <a:lnTo>
                    <a:pt x="880" y="1093"/>
                  </a:lnTo>
                  <a:lnTo>
                    <a:pt x="893" y="1067"/>
                  </a:lnTo>
                  <a:lnTo>
                    <a:pt x="893" y="1048"/>
                  </a:lnTo>
                  <a:lnTo>
                    <a:pt x="893" y="1029"/>
                  </a:lnTo>
                  <a:lnTo>
                    <a:pt x="887" y="1022"/>
                  </a:lnTo>
                  <a:lnTo>
                    <a:pt x="874" y="1016"/>
                  </a:lnTo>
                  <a:lnTo>
                    <a:pt x="360" y="257"/>
                  </a:lnTo>
                  <a:lnTo>
                    <a:pt x="1060" y="1093"/>
                  </a:lnTo>
                  <a:lnTo>
                    <a:pt x="1035" y="1099"/>
                  </a:lnTo>
                  <a:lnTo>
                    <a:pt x="1028" y="1106"/>
                  </a:lnTo>
                  <a:lnTo>
                    <a:pt x="1022" y="1119"/>
                  </a:lnTo>
                  <a:lnTo>
                    <a:pt x="1022" y="1125"/>
                  </a:lnTo>
                  <a:lnTo>
                    <a:pt x="1035" y="1131"/>
                  </a:lnTo>
                  <a:lnTo>
                    <a:pt x="1060" y="1138"/>
                  </a:lnTo>
                  <a:lnTo>
                    <a:pt x="1086" y="1131"/>
                  </a:lnTo>
                  <a:lnTo>
                    <a:pt x="1099" y="1125"/>
                  </a:lnTo>
                  <a:lnTo>
                    <a:pt x="1105" y="1106"/>
                  </a:lnTo>
                  <a:lnTo>
                    <a:pt x="1099" y="1099"/>
                  </a:lnTo>
                  <a:lnTo>
                    <a:pt x="1093" y="1093"/>
                  </a:lnTo>
                  <a:lnTo>
                    <a:pt x="1060" y="1093"/>
                  </a:lnTo>
                  <a:lnTo>
                    <a:pt x="360" y="257"/>
                  </a:lnTo>
                  <a:lnTo>
                    <a:pt x="1035" y="1061"/>
                  </a:lnTo>
                  <a:lnTo>
                    <a:pt x="1035" y="1041"/>
                  </a:lnTo>
                  <a:lnTo>
                    <a:pt x="1028" y="1041"/>
                  </a:lnTo>
                  <a:lnTo>
                    <a:pt x="1022" y="1041"/>
                  </a:lnTo>
                  <a:lnTo>
                    <a:pt x="1009" y="1048"/>
                  </a:lnTo>
                  <a:lnTo>
                    <a:pt x="996" y="1054"/>
                  </a:lnTo>
                  <a:lnTo>
                    <a:pt x="990" y="1061"/>
                  </a:lnTo>
                  <a:lnTo>
                    <a:pt x="990" y="1074"/>
                  </a:lnTo>
                  <a:lnTo>
                    <a:pt x="1003" y="1093"/>
                  </a:lnTo>
                  <a:lnTo>
                    <a:pt x="1015" y="1093"/>
                  </a:lnTo>
                  <a:lnTo>
                    <a:pt x="1022" y="1093"/>
                  </a:lnTo>
                  <a:lnTo>
                    <a:pt x="1035" y="1067"/>
                  </a:lnTo>
                  <a:lnTo>
                    <a:pt x="1035" y="1061"/>
                  </a:lnTo>
                  <a:lnTo>
                    <a:pt x="360" y="257"/>
                  </a:lnTo>
                  <a:lnTo>
                    <a:pt x="1054" y="932"/>
                  </a:lnTo>
                  <a:lnTo>
                    <a:pt x="1041" y="939"/>
                  </a:lnTo>
                  <a:lnTo>
                    <a:pt x="1035" y="945"/>
                  </a:lnTo>
                  <a:lnTo>
                    <a:pt x="1041" y="951"/>
                  </a:lnTo>
                  <a:lnTo>
                    <a:pt x="1054" y="964"/>
                  </a:lnTo>
                  <a:lnTo>
                    <a:pt x="1080" y="971"/>
                  </a:lnTo>
                  <a:lnTo>
                    <a:pt x="1093" y="971"/>
                  </a:lnTo>
                  <a:lnTo>
                    <a:pt x="1105" y="964"/>
                  </a:lnTo>
                  <a:lnTo>
                    <a:pt x="1105" y="951"/>
                  </a:lnTo>
                  <a:lnTo>
                    <a:pt x="1105" y="945"/>
                  </a:lnTo>
                  <a:lnTo>
                    <a:pt x="1093" y="932"/>
                  </a:lnTo>
                  <a:lnTo>
                    <a:pt x="1086" y="926"/>
                  </a:lnTo>
                  <a:lnTo>
                    <a:pt x="1054" y="932"/>
                  </a:lnTo>
                  <a:lnTo>
                    <a:pt x="360" y="257"/>
                  </a:lnTo>
                  <a:lnTo>
                    <a:pt x="1189" y="739"/>
                  </a:lnTo>
                  <a:lnTo>
                    <a:pt x="1157" y="752"/>
                  </a:lnTo>
                  <a:lnTo>
                    <a:pt x="1150" y="765"/>
                  </a:lnTo>
                  <a:lnTo>
                    <a:pt x="1150" y="778"/>
                  </a:lnTo>
                  <a:lnTo>
                    <a:pt x="1163" y="804"/>
                  </a:lnTo>
                  <a:lnTo>
                    <a:pt x="1183" y="816"/>
                  </a:lnTo>
                  <a:lnTo>
                    <a:pt x="1215" y="816"/>
                  </a:lnTo>
                  <a:lnTo>
                    <a:pt x="1228" y="810"/>
                  </a:lnTo>
                  <a:lnTo>
                    <a:pt x="1240" y="797"/>
                  </a:lnTo>
                  <a:lnTo>
                    <a:pt x="1240" y="771"/>
                  </a:lnTo>
                  <a:lnTo>
                    <a:pt x="1234" y="759"/>
                  </a:lnTo>
                  <a:lnTo>
                    <a:pt x="1221" y="746"/>
                  </a:lnTo>
                  <a:lnTo>
                    <a:pt x="1215" y="739"/>
                  </a:lnTo>
                  <a:lnTo>
                    <a:pt x="1189" y="739"/>
                  </a:lnTo>
                  <a:lnTo>
                    <a:pt x="360" y="257"/>
                  </a:lnTo>
                  <a:lnTo>
                    <a:pt x="1240" y="534"/>
                  </a:lnTo>
                  <a:lnTo>
                    <a:pt x="1228" y="553"/>
                  </a:lnTo>
                  <a:lnTo>
                    <a:pt x="1228" y="566"/>
                  </a:lnTo>
                  <a:lnTo>
                    <a:pt x="1234" y="585"/>
                  </a:lnTo>
                  <a:lnTo>
                    <a:pt x="1253" y="598"/>
                  </a:lnTo>
                  <a:lnTo>
                    <a:pt x="1279" y="592"/>
                  </a:lnTo>
                  <a:lnTo>
                    <a:pt x="1298" y="572"/>
                  </a:lnTo>
                  <a:lnTo>
                    <a:pt x="1305" y="553"/>
                  </a:lnTo>
                  <a:lnTo>
                    <a:pt x="1298" y="534"/>
                  </a:lnTo>
                  <a:lnTo>
                    <a:pt x="1285" y="521"/>
                  </a:lnTo>
                  <a:lnTo>
                    <a:pt x="1266" y="521"/>
                  </a:lnTo>
                  <a:lnTo>
                    <a:pt x="1253" y="527"/>
                  </a:lnTo>
                  <a:lnTo>
                    <a:pt x="1240" y="534"/>
                  </a:lnTo>
                  <a:lnTo>
                    <a:pt x="360" y="257"/>
                  </a:lnTo>
                  <a:lnTo>
                    <a:pt x="1343" y="585"/>
                  </a:lnTo>
                  <a:lnTo>
                    <a:pt x="1324" y="585"/>
                  </a:lnTo>
                  <a:lnTo>
                    <a:pt x="1318" y="592"/>
                  </a:lnTo>
                  <a:lnTo>
                    <a:pt x="1318" y="604"/>
                  </a:lnTo>
                  <a:lnTo>
                    <a:pt x="1318" y="617"/>
                  </a:lnTo>
                  <a:lnTo>
                    <a:pt x="1330" y="624"/>
                  </a:lnTo>
                  <a:lnTo>
                    <a:pt x="1343" y="624"/>
                  </a:lnTo>
                  <a:lnTo>
                    <a:pt x="1350" y="617"/>
                  </a:lnTo>
                  <a:lnTo>
                    <a:pt x="1356" y="611"/>
                  </a:lnTo>
                  <a:lnTo>
                    <a:pt x="1356" y="598"/>
                  </a:lnTo>
                  <a:lnTo>
                    <a:pt x="1343" y="585"/>
                  </a:lnTo>
                  <a:lnTo>
                    <a:pt x="360" y="257"/>
                  </a:lnTo>
                  <a:lnTo>
                    <a:pt x="1465" y="547"/>
                  </a:lnTo>
                  <a:lnTo>
                    <a:pt x="1446" y="553"/>
                  </a:lnTo>
                  <a:lnTo>
                    <a:pt x="1433" y="559"/>
                  </a:lnTo>
                  <a:lnTo>
                    <a:pt x="1427" y="566"/>
                  </a:lnTo>
                  <a:lnTo>
                    <a:pt x="1433" y="592"/>
                  </a:lnTo>
                  <a:lnTo>
                    <a:pt x="1446" y="598"/>
                  </a:lnTo>
                  <a:lnTo>
                    <a:pt x="1472" y="598"/>
                  </a:lnTo>
                  <a:lnTo>
                    <a:pt x="1504" y="585"/>
                  </a:lnTo>
                  <a:lnTo>
                    <a:pt x="1510" y="572"/>
                  </a:lnTo>
                  <a:lnTo>
                    <a:pt x="1510" y="559"/>
                  </a:lnTo>
                  <a:lnTo>
                    <a:pt x="1491" y="547"/>
                  </a:lnTo>
                  <a:lnTo>
                    <a:pt x="1465" y="547"/>
                  </a:lnTo>
                  <a:lnTo>
                    <a:pt x="360" y="257"/>
                  </a:lnTo>
                  <a:lnTo>
                    <a:pt x="1453" y="816"/>
                  </a:lnTo>
                  <a:lnTo>
                    <a:pt x="1433" y="810"/>
                  </a:lnTo>
                  <a:lnTo>
                    <a:pt x="1420" y="816"/>
                  </a:lnTo>
                  <a:lnTo>
                    <a:pt x="1414" y="829"/>
                  </a:lnTo>
                  <a:lnTo>
                    <a:pt x="1414" y="836"/>
                  </a:lnTo>
                  <a:lnTo>
                    <a:pt x="1427" y="842"/>
                  </a:lnTo>
                  <a:lnTo>
                    <a:pt x="1446" y="842"/>
                  </a:lnTo>
                  <a:lnTo>
                    <a:pt x="1465" y="829"/>
                  </a:lnTo>
                  <a:lnTo>
                    <a:pt x="1465" y="823"/>
                  </a:lnTo>
                  <a:lnTo>
                    <a:pt x="1453" y="816"/>
                  </a:lnTo>
                  <a:lnTo>
                    <a:pt x="360" y="257"/>
                  </a:lnTo>
                  <a:lnTo>
                    <a:pt x="1613" y="855"/>
                  </a:lnTo>
                  <a:lnTo>
                    <a:pt x="1600" y="861"/>
                  </a:lnTo>
                  <a:lnTo>
                    <a:pt x="1594" y="874"/>
                  </a:lnTo>
                  <a:lnTo>
                    <a:pt x="1594" y="894"/>
                  </a:lnTo>
                  <a:lnTo>
                    <a:pt x="1600" y="900"/>
                  </a:lnTo>
                  <a:lnTo>
                    <a:pt x="1613" y="900"/>
                  </a:lnTo>
                  <a:lnTo>
                    <a:pt x="1633" y="900"/>
                  </a:lnTo>
                  <a:lnTo>
                    <a:pt x="1639" y="887"/>
                  </a:lnTo>
                  <a:lnTo>
                    <a:pt x="1645" y="868"/>
                  </a:lnTo>
                  <a:lnTo>
                    <a:pt x="1645" y="855"/>
                  </a:lnTo>
                  <a:lnTo>
                    <a:pt x="1639" y="849"/>
                  </a:lnTo>
                  <a:lnTo>
                    <a:pt x="1613" y="855"/>
                  </a:lnTo>
                  <a:lnTo>
                    <a:pt x="360" y="257"/>
                  </a:lnTo>
                  <a:lnTo>
                    <a:pt x="1980" y="816"/>
                  </a:lnTo>
                  <a:lnTo>
                    <a:pt x="1967" y="810"/>
                  </a:lnTo>
                  <a:lnTo>
                    <a:pt x="1960" y="804"/>
                  </a:lnTo>
                  <a:lnTo>
                    <a:pt x="1948" y="804"/>
                  </a:lnTo>
                  <a:lnTo>
                    <a:pt x="1941" y="804"/>
                  </a:lnTo>
                  <a:lnTo>
                    <a:pt x="1928" y="810"/>
                  </a:lnTo>
                  <a:lnTo>
                    <a:pt x="1922" y="823"/>
                  </a:lnTo>
                  <a:lnTo>
                    <a:pt x="1928" y="842"/>
                  </a:lnTo>
                  <a:lnTo>
                    <a:pt x="1935" y="849"/>
                  </a:lnTo>
                  <a:lnTo>
                    <a:pt x="1948" y="849"/>
                  </a:lnTo>
                  <a:lnTo>
                    <a:pt x="1973" y="842"/>
                  </a:lnTo>
                  <a:lnTo>
                    <a:pt x="1980" y="829"/>
                  </a:lnTo>
                  <a:lnTo>
                    <a:pt x="1980" y="816"/>
                  </a:lnTo>
                  <a:lnTo>
                    <a:pt x="360" y="257"/>
                  </a:lnTo>
                  <a:lnTo>
                    <a:pt x="1819" y="1061"/>
                  </a:lnTo>
                  <a:lnTo>
                    <a:pt x="1793" y="1074"/>
                  </a:lnTo>
                  <a:lnTo>
                    <a:pt x="1768" y="1099"/>
                  </a:lnTo>
                  <a:lnTo>
                    <a:pt x="1768" y="1112"/>
                  </a:lnTo>
                  <a:lnTo>
                    <a:pt x="1780" y="1125"/>
                  </a:lnTo>
                  <a:lnTo>
                    <a:pt x="1806" y="1131"/>
                  </a:lnTo>
                  <a:lnTo>
                    <a:pt x="1838" y="1138"/>
                  </a:lnTo>
                  <a:lnTo>
                    <a:pt x="1858" y="1138"/>
                  </a:lnTo>
                  <a:lnTo>
                    <a:pt x="1877" y="1125"/>
                  </a:lnTo>
                  <a:lnTo>
                    <a:pt x="1896" y="1106"/>
                  </a:lnTo>
                  <a:lnTo>
                    <a:pt x="1883" y="1080"/>
                  </a:lnTo>
                  <a:lnTo>
                    <a:pt x="1864" y="1061"/>
                  </a:lnTo>
                  <a:lnTo>
                    <a:pt x="1851" y="1061"/>
                  </a:lnTo>
                  <a:lnTo>
                    <a:pt x="1819" y="1061"/>
                  </a:lnTo>
                  <a:lnTo>
                    <a:pt x="360" y="257"/>
                  </a:lnTo>
                  <a:lnTo>
                    <a:pt x="2108" y="977"/>
                  </a:lnTo>
                  <a:lnTo>
                    <a:pt x="2102" y="971"/>
                  </a:lnTo>
                  <a:lnTo>
                    <a:pt x="2083" y="964"/>
                  </a:lnTo>
                  <a:lnTo>
                    <a:pt x="2044" y="958"/>
                  </a:lnTo>
                  <a:lnTo>
                    <a:pt x="2018" y="964"/>
                  </a:lnTo>
                  <a:lnTo>
                    <a:pt x="2005" y="971"/>
                  </a:lnTo>
                  <a:lnTo>
                    <a:pt x="2005" y="977"/>
                  </a:lnTo>
                  <a:lnTo>
                    <a:pt x="1999" y="1009"/>
                  </a:lnTo>
                  <a:lnTo>
                    <a:pt x="1986" y="1022"/>
                  </a:lnTo>
                  <a:lnTo>
                    <a:pt x="1980" y="1035"/>
                  </a:lnTo>
                  <a:lnTo>
                    <a:pt x="1967" y="1048"/>
                  </a:lnTo>
                  <a:lnTo>
                    <a:pt x="1967" y="1054"/>
                  </a:lnTo>
                  <a:lnTo>
                    <a:pt x="1973" y="1061"/>
                  </a:lnTo>
                  <a:lnTo>
                    <a:pt x="2031" y="1080"/>
                  </a:lnTo>
                  <a:lnTo>
                    <a:pt x="2057" y="1093"/>
                  </a:lnTo>
                  <a:lnTo>
                    <a:pt x="2076" y="1093"/>
                  </a:lnTo>
                  <a:lnTo>
                    <a:pt x="2102" y="1080"/>
                  </a:lnTo>
                  <a:lnTo>
                    <a:pt x="2134" y="1061"/>
                  </a:lnTo>
                  <a:lnTo>
                    <a:pt x="2147" y="1054"/>
                  </a:lnTo>
                  <a:lnTo>
                    <a:pt x="2153" y="1041"/>
                  </a:lnTo>
                  <a:lnTo>
                    <a:pt x="2153" y="1029"/>
                  </a:lnTo>
                  <a:lnTo>
                    <a:pt x="2134" y="1009"/>
                  </a:lnTo>
                  <a:lnTo>
                    <a:pt x="2108" y="977"/>
                  </a:lnTo>
                  <a:lnTo>
                    <a:pt x="360" y="257"/>
                  </a:lnTo>
                  <a:lnTo>
                    <a:pt x="1144" y="1003"/>
                  </a:lnTo>
                  <a:lnTo>
                    <a:pt x="1138" y="1009"/>
                  </a:lnTo>
                  <a:lnTo>
                    <a:pt x="1131" y="1022"/>
                  </a:lnTo>
                  <a:lnTo>
                    <a:pt x="1138" y="1029"/>
                  </a:lnTo>
                  <a:lnTo>
                    <a:pt x="1150" y="1029"/>
                  </a:lnTo>
                  <a:lnTo>
                    <a:pt x="1157" y="1022"/>
                  </a:lnTo>
                  <a:lnTo>
                    <a:pt x="1157" y="1016"/>
                  </a:lnTo>
                  <a:lnTo>
                    <a:pt x="1150" y="1009"/>
                  </a:lnTo>
                  <a:lnTo>
                    <a:pt x="1144" y="1003"/>
                  </a:lnTo>
                  <a:lnTo>
                    <a:pt x="360" y="257"/>
                  </a:lnTo>
                  <a:lnTo>
                    <a:pt x="2790" y="386"/>
                  </a:lnTo>
                  <a:lnTo>
                    <a:pt x="2777" y="386"/>
                  </a:lnTo>
                  <a:lnTo>
                    <a:pt x="2777" y="399"/>
                  </a:lnTo>
                  <a:lnTo>
                    <a:pt x="2770" y="418"/>
                  </a:lnTo>
                  <a:lnTo>
                    <a:pt x="2732" y="437"/>
                  </a:lnTo>
                  <a:lnTo>
                    <a:pt x="2680" y="457"/>
                  </a:lnTo>
                  <a:lnTo>
                    <a:pt x="2629" y="476"/>
                  </a:lnTo>
                  <a:lnTo>
                    <a:pt x="2584" y="508"/>
                  </a:lnTo>
                  <a:lnTo>
                    <a:pt x="2552" y="534"/>
                  </a:lnTo>
                  <a:lnTo>
                    <a:pt x="2520" y="547"/>
                  </a:lnTo>
                  <a:lnTo>
                    <a:pt x="2488" y="553"/>
                  </a:lnTo>
                  <a:lnTo>
                    <a:pt x="2462" y="572"/>
                  </a:lnTo>
                  <a:lnTo>
                    <a:pt x="2346" y="656"/>
                  </a:lnTo>
                  <a:lnTo>
                    <a:pt x="2320" y="669"/>
                  </a:lnTo>
                  <a:lnTo>
                    <a:pt x="2295" y="675"/>
                  </a:lnTo>
                  <a:lnTo>
                    <a:pt x="2275" y="694"/>
                  </a:lnTo>
                  <a:lnTo>
                    <a:pt x="2263" y="694"/>
                  </a:lnTo>
                  <a:lnTo>
                    <a:pt x="2237" y="688"/>
                  </a:lnTo>
                  <a:lnTo>
                    <a:pt x="2192" y="675"/>
                  </a:lnTo>
                  <a:lnTo>
                    <a:pt x="2160" y="694"/>
                  </a:lnTo>
                  <a:lnTo>
                    <a:pt x="2128" y="707"/>
                  </a:lnTo>
                  <a:lnTo>
                    <a:pt x="2121" y="714"/>
                  </a:lnTo>
                  <a:lnTo>
                    <a:pt x="2115" y="720"/>
                  </a:lnTo>
                  <a:lnTo>
                    <a:pt x="2115" y="739"/>
                  </a:lnTo>
                  <a:lnTo>
                    <a:pt x="2128" y="791"/>
                  </a:lnTo>
                  <a:lnTo>
                    <a:pt x="2140" y="816"/>
                  </a:lnTo>
                  <a:lnTo>
                    <a:pt x="2147" y="836"/>
                  </a:lnTo>
                  <a:lnTo>
                    <a:pt x="2185" y="861"/>
                  </a:lnTo>
                  <a:lnTo>
                    <a:pt x="2218" y="868"/>
                  </a:lnTo>
                  <a:lnTo>
                    <a:pt x="2237" y="868"/>
                  </a:lnTo>
                  <a:lnTo>
                    <a:pt x="2269" y="861"/>
                  </a:lnTo>
                  <a:lnTo>
                    <a:pt x="2288" y="849"/>
                  </a:lnTo>
                  <a:lnTo>
                    <a:pt x="2314" y="842"/>
                  </a:lnTo>
                  <a:lnTo>
                    <a:pt x="2327" y="836"/>
                  </a:lnTo>
                  <a:lnTo>
                    <a:pt x="2333" y="823"/>
                  </a:lnTo>
                  <a:lnTo>
                    <a:pt x="2333" y="797"/>
                  </a:lnTo>
                  <a:lnTo>
                    <a:pt x="2333" y="771"/>
                  </a:lnTo>
                  <a:lnTo>
                    <a:pt x="2346" y="765"/>
                  </a:lnTo>
                  <a:lnTo>
                    <a:pt x="2365" y="752"/>
                  </a:lnTo>
                  <a:lnTo>
                    <a:pt x="2378" y="739"/>
                  </a:lnTo>
                  <a:lnTo>
                    <a:pt x="2385" y="726"/>
                  </a:lnTo>
                  <a:lnTo>
                    <a:pt x="2417" y="688"/>
                  </a:lnTo>
                  <a:lnTo>
                    <a:pt x="2443" y="656"/>
                  </a:lnTo>
                  <a:lnTo>
                    <a:pt x="2500" y="624"/>
                  </a:lnTo>
                  <a:lnTo>
                    <a:pt x="2558" y="585"/>
                  </a:lnTo>
                  <a:lnTo>
                    <a:pt x="2603" y="553"/>
                  </a:lnTo>
                  <a:lnTo>
                    <a:pt x="2661" y="521"/>
                  </a:lnTo>
                  <a:lnTo>
                    <a:pt x="2745" y="463"/>
                  </a:lnTo>
                  <a:lnTo>
                    <a:pt x="2770" y="444"/>
                  </a:lnTo>
                  <a:lnTo>
                    <a:pt x="2790" y="437"/>
                  </a:lnTo>
                  <a:lnTo>
                    <a:pt x="2809" y="437"/>
                  </a:lnTo>
                  <a:lnTo>
                    <a:pt x="2815" y="437"/>
                  </a:lnTo>
                  <a:lnTo>
                    <a:pt x="2815" y="431"/>
                  </a:lnTo>
                  <a:lnTo>
                    <a:pt x="2815" y="399"/>
                  </a:lnTo>
                  <a:lnTo>
                    <a:pt x="2803" y="392"/>
                  </a:lnTo>
                  <a:lnTo>
                    <a:pt x="2790" y="386"/>
                  </a:lnTo>
                  <a:lnTo>
                    <a:pt x="360" y="257"/>
                  </a:lnTo>
                  <a:lnTo>
                    <a:pt x="3008" y="302"/>
                  </a:lnTo>
                  <a:lnTo>
                    <a:pt x="2995" y="283"/>
                  </a:lnTo>
                  <a:lnTo>
                    <a:pt x="2983" y="270"/>
                  </a:lnTo>
                  <a:lnTo>
                    <a:pt x="2963" y="270"/>
                  </a:lnTo>
                  <a:lnTo>
                    <a:pt x="2950" y="283"/>
                  </a:lnTo>
                  <a:lnTo>
                    <a:pt x="2912" y="328"/>
                  </a:lnTo>
                  <a:lnTo>
                    <a:pt x="2905" y="328"/>
                  </a:lnTo>
                  <a:lnTo>
                    <a:pt x="2899" y="322"/>
                  </a:lnTo>
                  <a:lnTo>
                    <a:pt x="2886" y="322"/>
                  </a:lnTo>
                  <a:lnTo>
                    <a:pt x="2873" y="322"/>
                  </a:lnTo>
                  <a:lnTo>
                    <a:pt x="2841" y="341"/>
                  </a:lnTo>
                  <a:lnTo>
                    <a:pt x="2835" y="354"/>
                  </a:lnTo>
                  <a:lnTo>
                    <a:pt x="2835" y="367"/>
                  </a:lnTo>
                  <a:lnTo>
                    <a:pt x="2835" y="392"/>
                  </a:lnTo>
                  <a:lnTo>
                    <a:pt x="2848" y="405"/>
                  </a:lnTo>
                  <a:lnTo>
                    <a:pt x="2860" y="418"/>
                  </a:lnTo>
                  <a:lnTo>
                    <a:pt x="2880" y="418"/>
                  </a:lnTo>
                  <a:lnTo>
                    <a:pt x="2905" y="405"/>
                  </a:lnTo>
                  <a:lnTo>
                    <a:pt x="2931" y="386"/>
                  </a:lnTo>
                  <a:lnTo>
                    <a:pt x="2931" y="360"/>
                  </a:lnTo>
                  <a:lnTo>
                    <a:pt x="2938" y="354"/>
                  </a:lnTo>
                  <a:lnTo>
                    <a:pt x="2938" y="347"/>
                  </a:lnTo>
                  <a:lnTo>
                    <a:pt x="2957" y="354"/>
                  </a:lnTo>
                  <a:lnTo>
                    <a:pt x="2963" y="360"/>
                  </a:lnTo>
                  <a:lnTo>
                    <a:pt x="2976" y="354"/>
                  </a:lnTo>
                  <a:lnTo>
                    <a:pt x="3002" y="341"/>
                  </a:lnTo>
                  <a:lnTo>
                    <a:pt x="3008" y="328"/>
                  </a:lnTo>
                  <a:lnTo>
                    <a:pt x="3008" y="302"/>
                  </a:lnTo>
                  <a:lnTo>
                    <a:pt x="360" y="257"/>
                  </a:lnTo>
                  <a:lnTo>
                    <a:pt x="2288" y="887"/>
                  </a:lnTo>
                  <a:lnTo>
                    <a:pt x="2269" y="900"/>
                  </a:lnTo>
                  <a:lnTo>
                    <a:pt x="2250" y="913"/>
                  </a:lnTo>
                  <a:lnTo>
                    <a:pt x="2250" y="932"/>
                  </a:lnTo>
                  <a:lnTo>
                    <a:pt x="2256" y="939"/>
                  </a:lnTo>
                  <a:lnTo>
                    <a:pt x="2269" y="945"/>
                  </a:lnTo>
                  <a:lnTo>
                    <a:pt x="2288" y="945"/>
                  </a:lnTo>
                  <a:lnTo>
                    <a:pt x="2320" y="939"/>
                  </a:lnTo>
                  <a:lnTo>
                    <a:pt x="2333" y="932"/>
                  </a:lnTo>
                  <a:lnTo>
                    <a:pt x="2333" y="919"/>
                  </a:lnTo>
                  <a:lnTo>
                    <a:pt x="2333" y="906"/>
                  </a:lnTo>
                  <a:lnTo>
                    <a:pt x="2327" y="894"/>
                  </a:lnTo>
                  <a:lnTo>
                    <a:pt x="2320" y="874"/>
                  </a:lnTo>
                  <a:lnTo>
                    <a:pt x="2314" y="874"/>
                  </a:lnTo>
                  <a:lnTo>
                    <a:pt x="2288" y="887"/>
                  </a:lnTo>
                  <a:lnTo>
                    <a:pt x="360" y="257"/>
                  </a:lnTo>
                  <a:lnTo>
                    <a:pt x="2449" y="823"/>
                  </a:lnTo>
                  <a:lnTo>
                    <a:pt x="2443" y="810"/>
                  </a:lnTo>
                  <a:lnTo>
                    <a:pt x="2436" y="804"/>
                  </a:lnTo>
                  <a:lnTo>
                    <a:pt x="2423" y="791"/>
                  </a:lnTo>
                  <a:lnTo>
                    <a:pt x="2398" y="791"/>
                  </a:lnTo>
                  <a:lnTo>
                    <a:pt x="2385" y="797"/>
                  </a:lnTo>
                  <a:lnTo>
                    <a:pt x="2378" y="804"/>
                  </a:lnTo>
                  <a:lnTo>
                    <a:pt x="2372" y="816"/>
                  </a:lnTo>
                  <a:lnTo>
                    <a:pt x="2365" y="829"/>
                  </a:lnTo>
                  <a:lnTo>
                    <a:pt x="2365" y="849"/>
                  </a:lnTo>
                  <a:lnTo>
                    <a:pt x="2353" y="855"/>
                  </a:lnTo>
                  <a:lnTo>
                    <a:pt x="2346" y="868"/>
                  </a:lnTo>
                  <a:lnTo>
                    <a:pt x="2340" y="874"/>
                  </a:lnTo>
                  <a:lnTo>
                    <a:pt x="2340" y="887"/>
                  </a:lnTo>
                  <a:lnTo>
                    <a:pt x="2353" y="900"/>
                  </a:lnTo>
                  <a:lnTo>
                    <a:pt x="2372" y="900"/>
                  </a:lnTo>
                  <a:lnTo>
                    <a:pt x="2385" y="900"/>
                  </a:lnTo>
                  <a:lnTo>
                    <a:pt x="2391" y="894"/>
                  </a:lnTo>
                  <a:lnTo>
                    <a:pt x="2436" y="868"/>
                  </a:lnTo>
                  <a:lnTo>
                    <a:pt x="2443" y="861"/>
                  </a:lnTo>
                  <a:lnTo>
                    <a:pt x="2449" y="849"/>
                  </a:lnTo>
                  <a:lnTo>
                    <a:pt x="2449" y="823"/>
                  </a:lnTo>
                  <a:lnTo>
                    <a:pt x="360" y="257"/>
                  </a:lnTo>
                  <a:lnTo>
                    <a:pt x="2642" y="694"/>
                  </a:lnTo>
                  <a:lnTo>
                    <a:pt x="2629" y="701"/>
                  </a:lnTo>
                  <a:lnTo>
                    <a:pt x="2623" y="714"/>
                  </a:lnTo>
                  <a:lnTo>
                    <a:pt x="2616" y="739"/>
                  </a:lnTo>
                  <a:lnTo>
                    <a:pt x="2623" y="752"/>
                  </a:lnTo>
                  <a:lnTo>
                    <a:pt x="2635" y="759"/>
                  </a:lnTo>
                  <a:lnTo>
                    <a:pt x="2661" y="752"/>
                  </a:lnTo>
                  <a:lnTo>
                    <a:pt x="2668" y="746"/>
                  </a:lnTo>
                  <a:lnTo>
                    <a:pt x="2674" y="726"/>
                  </a:lnTo>
                  <a:lnTo>
                    <a:pt x="2674" y="707"/>
                  </a:lnTo>
                  <a:lnTo>
                    <a:pt x="2668" y="694"/>
                  </a:lnTo>
                  <a:lnTo>
                    <a:pt x="2648" y="694"/>
                  </a:lnTo>
                  <a:lnTo>
                    <a:pt x="2642" y="694"/>
                  </a:lnTo>
                  <a:lnTo>
                    <a:pt x="360" y="257"/>
                  </a:lnTo>
                  <a:lnTo>
                    <a:pt x="2243" y="521"/>
                  </a:lnTo>
                  <a:lnTo>
                    <a:pt x="2237" y="508"/>
                  </a:lnTo>
                  <a:lnTo>
                    <a:pt x="2218" y="514"/>
                  </a:lnTo>
                  <a:lnTo>
                    <a:pt x="2205" y="521"/>
                  </a:lnTo>
                  <a:lnTo>
                    <a:pt x="2205" y="527"/>
                  </a:lnTo>
                  <a:lnTo>
                    <a:pt x="2205" y="534"/>
                  </a:lnTo>
                  <a:lnTo>
                    <a:pt x="2218" y="540"/>
                  </a:lnTo>
                  <a:lnTo>
                    <a:pt x="2230" y="534"/>
                  </a:lnTo>
                  <a:lnTo>
                    <a:pt x="2243" y="527"/>
                  </a:lnTo>
                  <a:lnTo>
                    <a:pt x="2243" y="521"/>
                  </a:lnTo>
                  <a:lnTo>
                    <a:pt x="360" y="257"/>
                  </a:lnTo>
                  <a:lnTo>
                    <a:pt x="2481" y="1170"/>
                  </a:lnTo>
                  <a:lnTo>
                    <a:pt x="2462" y="1164"/>
                  </a:lnTo>
                  <a:lnTo>
                    <a:pt x="2443" y="1170"/>
                  </a:lnTo>
                  <a:lnTo>
                    <a:pt x="2430" y="1183"/>
                  </a:lnTo>
                  <a:lnTo>
                    <a:pt x="2430" y="1202"/>
                  </a:lnTo>
                  <a:lnTo>
                    <a:pt x="2430" y="1209"/>
                  </a:lnTo>
                  <a:lnTo>
                    <a:pt x="2455" y="1228"/>
                  </a:lnTo>
                  <a:lnTo>
                    <a:pt x="2462" y="1228"/>
                  </a:lnTo>
                  <a:lnTo>
                    <a:pt x="2475" y="1228"/>
                  </a:lnTo>
                  <a:lnTo>
                    <a:pt x="2488" y="1215"/>
                  </a:lnTo>
                  <a:lnTo>
                    <a:pt x="2494" y="1202"/>
                  </a:lnTo>
                  <a:lnTo>
                    <a:pt x="2494" y="1183"/>
                  </a:lnTo>
                  <a:lnTo>
                    <a:pt x="2481" y="1170"/>
                  </a:lnTo>
                  <a:lnTo>
                    <a:pt x="360" y="257"/>
                  </a:lnTo>
                  <a:lnTo>
                    <a:pt x="2719" y="1009"/>
                  </a:lnTo>
                  <a:lnTo>
                    <a:pt x="2719" y="1022"/>
                  </a:lnTo>
                  <a:lnTo>
                    <a:pt x="2725" y="1035"/>
                  </a:lnTo>
                  <a:lnTo>
                    <a:pt x="2738" y="1041"/>
                  </a:lnTo>
                  <a:lnTo>
                    <a:pt x="2758" y="1041"/>
                  </a:lnTo>
                  <a:lnTo>
                    <a:pt x="2764" y="1041"/>
                  </a:lnTo>
                  <a:lnTo>
                    <a:pt x="2770" y="1029"/>
                  </a:lnTo>
                  <a:lnTo>
                    <a:pt x="2770" y="1016"/>
                  </a:lnTo>
                  <a:lnTo>
                    <a:pt x="2764" y="1003"/>
                  </a:lnTo>
                  <a:lnTo>
                    <a:pt x="2751" y="996"/>
                  </a:lnTo>
                  <a:lnTo>
                    <a:pt x="2738" y="996"/>
                  </a:lnTo>
                  <a:lnTo>
                    <a:pt x="2725" y="1003"/>
                  </a:lnTo>
                  <a:lnTo>
                    <a:pt x="2719" y="1009"/>
                  </a:lnTo>
                  <a:lnTo>
                    <a:pt x="360" y="257"/>
                  </a:lnTo>
                  <a:lnTo>
                    <a:pt x="2918" y="643"/>
                  </a:lnTo>
                  <a:lnTo>
                    <a:pt x="2905" y="649"/>
                  </a:lnTo>
                  <a:lnTo>
                    <a:pt x="2893" y="662"/>
                  </a:lnTo>
                  <a:lnTo>
                    <a:pt x="2886" y="675"/>
                  </a:lnTo>
                  <a:lnTo>
                    <a:pt x="2886" y="694"/>
                  </a:lnTo>
                  <a:lnTo>
                    <a:pt x="2905" y="714"/>
                  </a:lnTo>
                  <a:lnTo>
                    <a:pt x="2918" y="720"/>
                  </a:lnTo>
                  <a:lnTo>
                    <a:pt x="2938" y="720"/>
                  </a:lnTo>
                  <a:lnTo>
                    <a:pt x="2963" y="707"/>
                  </a:lnTo>
                  <a:lnTo>
                    <a:pt x="2970" y="694"/>
                  </a:lnTo>
                  <a:lnTo>
                    <a:pt x="2970" y="675"/>
                  </a:lnTo>
                  <a:lnTo>
                    <a:pt x="2950" y="649"/>
                  </a:lnTo>
                  <a:lnTo>
                    <a:pt x="2938" y="643"/>
                  </a:lnTo>
                  <a:lnTo>
                    <a:pt x="2918" y="643"/>
                  </a:lnTo>
                  <a:lnTo>
                    <a:pt x="360" y="257"/>
                  </a:lnTo>
                  <a:lnTo>
                    <a:pt x="3008" y="849"/>
                  </a:lnTo>
                  <a:lnTo>
                    <a:pt x="2989" y="855"/>
                  </a:lnTo>
                  <a:lnTo>
                    <a:pt x="2983" y="861"/>
                  </a:lnTo>
                  <a:lnTo>
                    <a:pt x="2983" y="874"/>
                  </a:lnTo>
                  <a:lnTo>
                    <a:pt x="2989" y="887"/>
                  </a:lnTo>
                  <a:lnTo>
                    <a:pt x="2995" y="894"/>
                  </a:lnTo>
                  <a:lnTo>
                    <a:pt x="3015" y="900"/>
                  </a:lnTo>
                  <a:lnTo>
                    <a:pt x="3034" y="894"/>
                  </a:lnTo>
                  <a:lnTo>
                    <a:pt x="3047" y="874"/>
                  </a:lnTo>
                  <a:lnTo>
                    <a:pt x="3053" y="861"/>
                  </a:lnTo>
                  <a:lnTo>
                    <a:pt x="3053" y="849"/>
                  </a:lnTo>
                  <a:lnTo>
                    <a:pt x="3047" y="842"/>
                  </a:lnTo>
                  <a:lnTo>
                    <a:pt x="3040" y="842"/>
                  </a:lnTo>
                  <a:lnTo>
                    <a:pt x="3008" y="849"/>
                  </a:lnTo>
                  <a:lnTo>
                    <a:pt x="360" y="257"/>
                  </a:lnTo>
                  <a:lnTo>
                    <a:pt x="3150" y="514"/>
                  </a:lnTo>
                  <a:lnTo>
                    <a:pt x="3137" y="534"/>
                  </a:lnTo>
                  <a:lnTo>
                    <a:pt x="3137" y="547"/>
                  </a:lnTo>
                  <a:lnTo>
                    <a:pt x="3143" y="559"/>
                  </a:lnTo>
                  <a:lnTo>
                    <a:pt x="3156" y="566"/>
                  </a:lnTo>
                  <a:lnTo>
                    <a:pt x="3169" y="566"/>
                  </a:lnTo>
                  <a:lnTo>
                    <a:pt x="3182" y="553"/>
                  </a:lnTo>
                  <a:lnTo>
                    <a:pt x="3188" y="547"/>
                  </a:lnTo>
                  <a:lnTo>
                    <a:pt x="3188" y="527"/>
                  </a:lnTo>
                  <a:lnTo>
                    <a:pt x="3182" y="521"/>
                  </a:lnTo>
                  <a:lnTo>
                    <a:pt x="3169" y="514"/>
                  </a:lnTo>
                  <a:lnTo>
                    <a:pt x="3150" y="514"/>
                  </a:lnTo>
                  <a:lnTo>
                    <a:pt x="360" y="257"/>
                  </a:lnTo>
                  <a:lnTo>
                    <a:pt x="3163" y="347"/>
                  </a:lnTo>
                  <a:lnTo>
                    <a:pt x="3169" y="341"/>
                  </a:lnTo>
                  <a:lnTo>
                    <a:pt x="3175" y="334"/>
                  </a:lnTo>
                  <a:lnTo>
                    <a:pt x="3169" y="322"/>
                  </a:lnTo>
                  <a:lnTo>
                    <a:pt x="3156" y="309"/>
                  </a:lnTo>
                  <a:lnTo>
                    <a:pt x="3150" y="309"/>
                  </a:lnTo>
                  <a:lnTo>
                    <a:pt x="3143" y="315"/>
                  </a:lnTo>
                  <a:lnTo>
                    <a:pt x="3137" y="328"/>
                  </a:lnTo>
                  <a:lnTo>
                    <a:pt x="3137" y="341"/>
                  </a:lnTo>
                  <a:lnTo>
                    <a:pt x="3150" y="347"/>
                  </a:lnTo>
                  <a:lnTo>
                    <a:pt x="3163" y="347"/>
                  </a:lnTo>
                  <a:lnTo>
                    <a:pt x="360" y="257"/>
                  </a:lnTo>
                  <a:lnTo>
                    <a:pt x="2963" y="469"/>
                  </a:lnTo>
                  <a:lnTo>
                    <a:pt x="2950" y="469"/>
                  </a:lnTo>
                  <a:lnTo>
                    <a:pt x="2950" y="489"/>
                  </a:lnTo>
                  <a:lnTo>
                    <a:pt x="2950" y="495"/>
                  </a:lnTo>
                  <a:lnTo>
                    <a:pt x="2963" y="495"/>
                  </a:lnTo>
                  <a:lnTo>
                    <a:pt x="2970" y="495"/>
                  </a:lnTo>
                  <a:lnTo>
                    <a:pt x="2970" y="476"/>
                  </a:lnTo>
                  <a:lnTo>
                    <a:pt x="2970" y="469"/>
                  </a:lnTo>
                  <a:lnTo>
                    <a:pt x="2963" y="469"/>
                  </a:lnTo>
                  <a:lnTo>
                    <a:pt x="360" y="257"/>
                  </a:lnTo>
                  <a:lnTo>
                    <a:pt x="2880" y="932"/>
                  </a:lnTo>
                  <a:lnTo>
                    <a:pt x="2873" y="939"/>
                  </a:lnTo>
                  <a:lnTo>
                    <a:pt x="2873" y="945"/>
                  </a:lnTo>
                  <a:lnTo>
                    <a:pt x="2880" y="951"/>
                  </a:lnTo>
                  <a:lnTo>
                    <a:pt x="2886" y="951"/>
                  </a:lnTo>
                  <a:lnTo>
                    <a:pt x="2899" y="945"/>
                  </a:lnTo>
                  <a:lnTo>
                    <a:pt x="2899" y="932"/>
                  </a:lnTo>
                  <a:lnTo>
                    <a:pt x="2893" y="926"/>
                  </a:lnTo>
                  <a:lnTo>
                    <a:pt x="2880" y="932"/>
                  </a:lnTo>
                  <a:lnTo>
                    <a:pt x="360" y="257"/>
                  </a:lnTo>
                  <a:lnTo>
                    <a:pt x="3619" y="270"/>
                  </a:lnTo>
                  <a:lnTo>
                    <a:pt x="3600" y="270"/>
                  </a:lnTo>
                  <a:lnTo>
                    <a:pt x="3580" y="289"/>
                  </a:lnTo>
                  <a:lnTo>
                    <a:pt x="3580" y="296"/>
                  </a:lnTo>
                  <a:lnTo>
                    <a:pt x="3580" y="302"/>
                  </a:lnTo>
                  <a:lnTo>
                    <a:pt x="3593" y="302"/>
                  </a:lnTo>
                  <a:lnTo>
                    <a:pt x="3606" y="302"/>
                  </a:lnTo>
                  <a:lnTo>
                    <a:pt x="3619" y="302"/>
                  </a:lnTo>
                  <a:lnTo>
                    <a:pt x="3625" y="296"/>
                  </a:lnTo>
                  <a:lnTo>
                    <a:pt x="3625" y="283"/>
                  </a:lnTo>
                  <a:lnTo>
                    <a:pt x="3619" y="270"/>
                  </a:lnTo>
                  <a:lnTo>
                    <a:pt x="360" y="257"/>
                  </a:lnTo>
                  <a:lnTo>
                    <a:pt x="3934" y="829"/>
                  </a:lnTo>
                  <a:lnTo>
                    <a:pt x="3915" y="836"/>
                  </a:lnTo>
                  <a:lnTo>
                    <a:pt x="3902" y="849"/>
                  </a:lnTo>
                  <a:lnTo>
                    <a:pt x="3895" y="861"/>
                  </a:lnTo>
                  <a:lnTo>
                    <a:pt x="3908" y="906"/>
                  </a:lnTo>
                  <a:lnTo>
                    <a:pt x="3921" y="919"/>
                  </a:lnTo>
                  <a:lnTo>
                    <a:pt x="3934" y="926"/>
                  </a:lnTo>
                  <a:lnTo>
                    <a:pt x="3947" y="932"/>
                  </a:lnTo>
                  <a:lnTo>
                    <a:pt x="3966" y="932"/>
                  </a:lnTo>
                  <a:lnTo>
                    <a:pt x="3985" y="926"/>
                  </a:lnTo>
                  <a:lnTo>
                    <a:pt x="4011" y="900"/>
                  </a:lnTo>
                  <a:lnTo>
                    <a:pt x="4018" y="874"/>
                  </a:lnTo>
                  <a:lnTo>
                    <a:pt x="4018" y="855"/>
                  </a:lnTo>
                  <a:lnTo>
                    <a:pt x="4005" y="836"/>
                  </a:lnTo>
                  <a:lnTo>
                    <a:pt x="3979" y="829"/>
                  </a:lnTo>
                  <a:lnTo>
                    <a:pt x="3934" y="829"/>
                  </a:lnTo>
                  <a:lnTo>
                    <a:pt x="360" y="257"/>
                  </a:lnTo>
                  <a:lnTo>
                    <a:pt x="3831" y="739"/>
                  </a:lnTo>
                  <a:lnTo>
                    <a:pt x="3818" y="733"/>
                  </a:lnTo>
                  <a:lnTo>
                    <a:pt x="3812" y="746"/>
                  </a:lnTo>
                  <a:lnTo>
                    <a:pt x="3818" y="771"/>
                  </a:lnTo>
                  <a:lnTo>
                    <a:pt x="3831" y="797"/>
                  </a:lnTo>
                  <a:lnTo>
                    <a:pt x="3838" y="804"/>
                  </a:lnTo>
                  <a:lnTo>
                    <a:pt x="3844" y="797"/>
                  </a:lnTo>
                  <a:lnTo>
                    <a:pt x="3844" y="765"/>
                  </a:lnTo>
                  <a:lnTo>
                    <a:pt x="3844" y="752"/>
                  </a:lnTo>
                  <a:lnTo>
                    <a:pt x="3831" y="739"/>
                  </a:lnTo>
                  <a:lnTo>
                    <a:pt x="360" y="257"/>
                  </a:lnTo>
                  <a:lnTo>
                    <a:pt x="4249" y="752"/>
                  </a:lnTo>
                  <a:lnTo>
                    <a:pt x="4243" y="765"/>
                  </a:lnTo>
                  <a:lnTo>
                    <a:pt x="4243" y="771"/>
                  </a:lnTo>
                  <a:lnTo>
                    <a:pt x="4223" y="771"/>
                  </a:lnTo>
                  <a:lnTo>
                    <a:pt x="4210" y="778"/>
                  </a:lnTo>
                  <a:lnTo>
                    <a:pt x="4198" y="791"/>
                  </a:lnTo>
                  <a:lnTo>
                    <a:pt x="4185" y="791"/>
                  </a:lnTo>
                  <a:lnTo>
                    <a:pt x="4165" y="791"/>
                  </a:lnTo>
                  <a:lnTo>
                    <a:pt x="4146" y="797"/>
                  </a:lnTo>
                  <a:lnTo>
                    <a:pt x="4140" y="804"/>
                  </a:lnTo>
                  <a:lnTo>
                    <a:pt x="4127" y="804"/>
                  </a:lnTo>
                  <a:lnTo>
                    <a:pt x="4101" y="804"/>
                  </a:lnTo>
                  <a:lnTo>
                    <a:pt x="4082" y="810"/>
                  </a:lnTo>
                  <a:lnTo>
                    <a:pt x="4063" y="829"/>
                  </a:lnTo>
                  <a:lnTo>
                    <a:pt x="4063" y="836"/>
                  </a:lnTo>
                  <a:lnTo>
                    <a:pt x="4069" y="849"/>
                  </a:lnTo>
                  <a:lnTo>
                    <a:pt x="4082" y="861"/>
                  </a:lnTo>
                  <a:lnTo>
                    <a:pt x="4101" y="868"/>
                  </a:lnTo>
                  <a:lnTo>
                    <a:pt x="4120" y="855"/>
                  </a:lnTo>
                  <a:lnTo>
                    <a:pt x="4133" y="842"/>
                  </a:lnTo>
                  <a:lnTo>
                    <a:pt x="4153" y="836"/>
                  </a:lnTo>
                  <a:lnTo>
                    <a:pt x="4198" y="823"/>
                  </a:lnTo>
                  <a:lnTo>
                    <a:pt x="4236" y="797"/>
                  </a:lnTo>
                  <a:lnTo>
                    <a:pt x="4249" y="797"/>
                  </a:lnTo>
                  <a:lnTo>
                    <a:pt x="4255" y="797"/>
                  </a:lnTo>
                  <a:lnTo>
                    <a:pt x="4281" y="797"/>
                  </a:lnTo>
                  <a:lnTo>
                    <a:pt x="4294" y="778"/>
                  </a:lnTo>
                  <a:lnTo>
                    <a:pt x="4294" y="765"/>
                  </a:lnTo>
                  <a:lnTo>
                    <a:pt x="4281" y="746"/>
                  </a:lnTo>
                  <a:lnTo>
                    <a:pt x="4268" y="746"/>
                  </a:lnTo>
                  <a:lnTo>
                    <a:pt x="4255" y="746"/>
                  </a:lnTo>
                  <a:lnTo>
                    <a:pt x="4249" y="752"/>
                  </a:lnTo>
                  <a:lnTo>
                    <a:pt x="360" y="257"/>
                  </a:lnTo>
                  <a:lnTo>
                    <a:pt x="4313" y="739"/>
                  </a:lnTo>
                  <a:lnTo>
                    <a:pt x="4313" y="746"/>
                  </a:lnTo>
                  <a:lnTo>
                    <a:pt x="4313" y="752"/>
                  </a:lnTo>
                  <a:lnTo>
                    <a:pt x="4326" y="752"/>
                  </a:lnTo>
                  <a:lnTo>
                    <a:pt x="4333" y="746"/>
                  </a:lnTo>
                  <a:lnTo>
                    <a:pt x="4326" y="739"/>
                  </a:lnTo>
                  <a:lnTo>
                    <a:pt x="4313" y="739"/>
                  </a:lnTo>
                  <a:lnTo>
                    <a:pt x="360" y="257"/>
                  </a:lnTo>
                  <a:lnTo>
                    <a:pt x="4390" y="707"/>
                  </a:lnTo>
                  <a:lnTo>
                    <a:pt x="4378" y="707"/>
                  </a:lnTo>
                  <a:lnTo>
                    <a:pt x="4371" y="714"/>
                  </a:lnTo>
                  <a:lnTo>
                    <a:pt x="4371" y="726"/>
                  </a:lnTo>
                  <a:lnTo>
                    <a:pt x="4378" y="746"/>
                  </a:lnTo>
                  <a:lnTo>
                    <a:pt x="4390" y="746"/>
                  </a:lnTo>
                  <a:lnTo>
                    <a:pt x="4397" y="739"/>
                  </a:lnTo>
                  <a:lnTo>
                    <a:pt x="4403" y="726"/>
                  </a:lnTo>
                  <a:lnTo>
                    <a:pt x="4403" y="714"/>
                  </a:lnTo>
                  <a:lnTo>
                    <a:pt x="4390" y="707"/>
                  </a:lnTo>
                  <a:lnTo>
                    <a:pt x="360" y="257"/>
                  </a:lnTo>
                  <a:lnTo>
                    <a:pt x="4513" y="649"/>
                  </a:lnTo>
                  <a:lnTo>
                    <a:pt x="4506" y="662"/>
                  </a:lnTo>
                  <a:lnTo>
                    <a:pt x="4493" y="662"/>
                  </a:lnTo>
                  <a:lnTo>
                    <a:pt x="4487" y="669"/>
                  </a:lnTo>
                  <a:lnTo>
                    <a:pt x="4480" y="675"/>
                  </a:lnTo>
                  <a:lnTo>
                    <a:pt x="4487" y="694"/>
                  </a:lnTo>
                  <a:lnTo>
                    <a:pt x="4500" y="694"/>
                  </a:lnTo>
                  <a:lnTo>
                    <a:pt x="4519" y="675"/>
                  </a:lnTo>
                  <a:lnTo>
                    <a:pt x="4532" y="675"/>
                  </a:lnTo>
                  <a:lnTo>
                    <a:pt x="4538" y="669"/>
                  </a:lnTo>
                  <a:lnTo>
                    <a:pt x="4538" y="656"/>
                  </a:lnTo>
                  <a:lnTo>
                    <a:pt x="4532" y="649"/>
                  </a:lnTo>
                  <a:lnTo>
                    <a:pt x="4525" y="643"/>
                  </a:lnTo>
                  <a:lnTo>
                    <a:pt x="4513" y="649"/>
                  </a:lnTo>
                  <a:lnTo>
                    <a:pt x="360" y="257"/>
                  </a:lnTo>
                  <a:lnTo>
                    <a:pt x="4635" y="617"/>
                  </a:lnTo>
                  <a:lnTo>
                    <a:pt x="4622" y="611"/>
                  </a:lnTo>
                  <a:lnTo>
                    <a:pt x="4615" y="617"/>
                  </a:lnTo>
                  <a:lnTo>
                    <a:pt x="4609" y="617"/>
                  </a:lnTo>
                  <a:lnTo>
                    <a:pt x="4596" y="617"/>
                  </a:lnTo>
                  <a:lnTo>
                    <a:pt x="4583" y="630"/>
                  </a:lnTo>
                  <a:lnTo>
                    <a:pt x="4577" y="637"/>
                  </a:lnTo>
                  <a:lnTo>
                    <a:pt x="4583" y="649"/>
                  </a:lnTo>
                  <a:lnTo>
                    <a:pt x="4603" y="649"/>
                  </a:lnTo>
                  <a:lnTo>
                    <a:pt x="4609" y="649"/>
                  </a:lnTo>
                  <a:lnTo>
                    <a:pt x="4609" y="643"/>
                  </a:lnTo>
                  <a:lnTo>
                    <a:pt x="4615" y="637"/>
                  </a:lnTo>
                  <a:lnTo>
                    <a:pt x="4622" y="630"/>
                  </a:lnTo>
                  <a:lnTo>
                    <a:pt x="4635" y="630"/>
                  </a:lnTo>
                  <a:lnTo>
                    <a:pt x="4635" y="624"/>
                  </a:lnTo>
                  <a:lnTo>
                    <a:pt x="4635" y="617"/>
                  </a:lnTo>
                  <a:lnTo>
                    <a:pt x="360" y="257"/>
                  </a:lnTo>
                  <a:lnTo>
                    <a:pt x="4744" y="547"/>
                  </a:lnTo>
                  <a:lnTo>
                    <a:pt x="4744" y="553"/>
                  </a:lnTo>
                  <a:lnTo>
                    <a:pt x="4744" y="566"/>
                  </a:lnTo>
                  <a:lnTo>
                    <a:pt x="4744" y="572"/>
                  </a:lnTo>
                  <a:lnTo>
                    <a:pt x="4757" y="572"/>
                  </a:lnTo>
                  <a:lnTo>
                    <a:pt x="4770" y="566"/>
                  </a:lnTo>
                  <a:lnTo>
                    <a:pt x="4783" y="559"/>
                  </a:lnTo>
                  <a:lnTo>
                    <a:pt x="4789" y="547"/>
                  </a:lnTo>
                  <a:lnTo>
                    <a:pt x="4783" y="540"/>
                  </a:lnTo>
                  <a:lnTo>
                    <a:pt x="4763" y="540"/>
                  </a:lnTo>
                  <a:lnTo>
                    <a:pt x="4744" y="547"/>
                  </a:lnTo>
                  <a:lnTo>
                    <a:pt x="360" y="257"/>
                  </a:lnTo>
                  <a:lnTo>
                    <a:pt x="3838" y="90"/>
                  </a:lnTo>
                  <a:lnTo>
                    <a:pt x="3812" y="97"/>
                  </a:lnTo>
                  <a:lnTo>
                    <a:pt x="3786" y="109"/>
                  </a:lnTo>
                  <a:lnTo>
                    <a:pt x="3760" y="129"/>
                  </a:lnTo>
                  <a:lnTo>
                    <a:pt x="3754" y="142"/>
                  </a:lnTo>
                  <a:lnTo>
                    <a:pt x="3754" y="154"/>
                  </a:lnTo>
                  <a:lnTo>
                    <a:pt x="3760" y="167"/>
                  </a:lnTo>
                  <a:lnTo>
                    <a:pt x="3767" y="187"/>
                  </a:lnTo>
                  <a:lnTo>
                    <a:pt x="3780" y="193"/>
                  </a:lnTo>
                  <a:lnTo>
                    <a:pt x="3805" y="187"/>
                  </a:lnTo>
                  <a:lnTo>
                    <a:pt x="3825" y="180"/>
                  </a:lnTo>
                  <a:lnTo>
                    <a:pt x="3838" y="161"/>
                  </a:lnTo>
                  <a:lnTo>
                    <a:pt x="3863" y="122"/>
                  </a:lnTo>
                  <a:lnTo>
                    <a:pt x="3863" y="103"/>
                  </a:lnTo>
                  <a:lnTo>
                    <a:pt x="3857" y="97"/>
                  </a:lnTo>
                  <a:lnTo>
                    <a:pt x="3838" y="90"/>
                  </a:lnTo>
                  <a:lnTo>
                    <a:pt x="360" y="257"/>
                  </a:lnTo>
                  <a:lnTo>
                    <a:pt x="4075" y="71"/>
                  </a:lnTo>
                  <a:lnTo>
                    <a:pt x="4095" y="52"/>
                  </a:lnTo>
                  <a:lnTo>
                    <a:pt x="4120" y="26"/>
                  </a:lnTo>
                  <a:lnTo>
                    <a:pt x="4120" y="13"/>
                  </a:lnTo>
                  <a:lnTo>
                    <a:pt x="4120" y="7"/>
                  </a:lnTo>
                  <a:lnTo>
                    <a:pt x="4101" y="0"/>
                  </a:lnTo>
                  <a:lnTo>
                    <a:pt x="4069" y="7"/>
                  </a:lnTo>
                  <a:lnTo>
                    <a:pt x="4037" y="19"/>
                  </a:lnTo>
                  <a:lnTo>
                    <a:pt x="4030" y="32"/>
                  </a:lnTo>
                  <a:lnTo>
                    <a:pt x="4024" y="45"/>
                  </a:lnTo>
                  <a:lnTo>
                    <a:pt x="4030" y="52"/>
                  </a:lnTo>
                  <a:lnTo>
                    <a:pt x="4043" y="71"/>
                  </a:lnTo>
                  <a:lnTo>
                    <a:pt x="4075" y="71"/>
                  </a:lnTo>
                  <a:lnTo>
                    <a:pt x="360" y="257"/>
                  </a:lnTo>
                  <a:lnTo>
                    <a:pt x="4294" y="244"/>
                  </a:lnTo>
                  <a:lnTo>
                    <a:pt x="4275" y="251"/>
                  </a:lnTo>
                  <a:lnTo>
                    <a:pt x="4268" y="264"/>
                  </a:lnTo>
                  <a:lnTo>
                    <a:pt x="4268" y="270"/>
                  </a:lnTo>
                  <a:lnTo>
                    <a:pt x="4300" y="257"/>
                  </a:lnTo>
                  <a:lnTo>
                    <a:pt x="4307" y="251"/>
                  </a:lnTo>
                  <a:lnTo>
                    <a:pt x="4294" y="244"/>
                  </a:lnTo>
                  <a:lnTo>
                    <a:pt x="360" y="257"/>
                  </a:lnTo>
                  <a:lnTo>
                    <a:pt x="4030" y="161"/>
                  </a:lnTo>
                  <a:lnTo>
                    <a:pt x="4043" y="180"/>
                  </a:lnTo>
                  <a:lnTo>
                    <a:pt x="4050" y="180"/>
                  </a:lnTo>
                  <a:lnTo>
                    <a:pt x="4063" y="180"/>
                  </a:lnTo>
                  <a:lnTo>
                    <a:pt x="4050" y="167"/>
                  </a:lnTo>
                  <a:lnTo>
                    <a:pt x="4043" y="161"/>
                  </a:lnTo>
                  <a:lnTo>
                    <a:pt x="4037" y="161"/>
                  </a:lnTo>
                  <a:lnTo>
                    <a:pt x="4030" y="161"/>
                  </a:lnTo>
                  <a:lnTo>
                    <a:pt x="360" y="257"/>
                  </a:lnTo>
                  <a:lnTo>
                    <a:pt x="4275" y="225"/>
                  </a:lnTo>
                  <a:lnTo>
                    <a:pt x="4281" y="219"/>
                  </a:lnTo>
                  <a:lnTo>
                    <a:pt x="4281" y="212"/>
                  </a:lnTo>
                  <a:lnTo>
                    <a:pt x="4275" y="212"/>
                  </a:lnTo>
                  <a:lnTo>
                    <a:pt x="4268" y="219"/>
                  </a:lnTo>
                  <a:lnTo>
                    <a:pt x="4275" y="225"/>
                  </a:lnTo>
                  <a:lnTo>
                    <a:pt x="360" y="257"/>
                  </a:lnTo>
                  <a:lnTo>
                    <a:pt x="4847" y="508"/>
                  </a:lnTo>
                  <a:lnTo>
                    <a:pt x="4840" y="514"/>
                  </a:lnTo>
                  <a:lnTo>
                    <a:pt x="4834" y="521"/>
                  </a:lnTo>
                  <a:lnTo>
                    <a:pt x="4840" y="534"/>
                  </a:lnTo>
                  <a:lnTo>
                    <a:pt x="4847" y="534"/>
                  </a:lnTo>
                  <a:lnTo>
                    <a:pt x="4860" y="534"/>
                  </a:lnTo>
                  <a:lnTo>
                    <a:pt x="4866" y="527"/>
                  </a:lnTo>
                  <a:lnTo>
                    <a:pt x="4866" y="521"/>
                  </a:lnTo>
                  <a:lnTo>
                    <a:pt x="4860" y="514"/>
                  </a:lnTo>
                  <a:lnTo>
                    <a:pt x="4847" y="508"/>
                  </a:lnTo>
                  <a:lnTo>
                    <a:pt x="360" y="257"/>
                  </a:lnTo>
                  <a:lnTo>
                    <a:pt x="5091" y="450"/>
                  </a:lnTo>
                  <a:lnTo>
                    <a:pt x="5065" y="444"/>
                  </a:lnTo>
                  <a:lnTo>
                    <a:pt x="5046" y="444"/>
                  </a:lnTo>
                  <a:lnTo>
                    <a:pt x="5033" y="450"/>
                  </a:lnTo>
                  <a:lnTo>
                    <a:pt x="5020" y="450"/>
                  </a:lnTo>
                  <a:lnTo>
                    <a:pt x="5001" y="457"/>
                  </a:lnTo>
                  <a:lnTo>
                    <a:pt x="4988" y="457"/>
                  </a:lnTo>
                  <a:lnTo>
                    <a:pt x="4975" y="469"/>
                  </a:lnTo>
                  <a:lnTo>
                    <a:pt x="4975" y="476"/>
                  </a:lnTo>
                  <a:lnTo>
                    <a:pt x="4988" y="489"/>
                  </a:lnTo>
                  <a:lnTo>
                    <a:pt x="4995" y="495"/>
                  </a:lnTo>
                  <a:lnTo>
                    <a:pt x="5008" y="495"/>
                  </a:lnTo>
                  <a:lnTo>
                    <a:pt x="5027" y="495"/>
                  </a:lnTo>
                  <a:lnTo>
                    <a:pt x="5046" y="495"/>
                  </a:lnTo>
                  <a:lnTo>
                    <a:pt x="5065" y="489"/>
                  </a:lnTo>
                  <a:lnTo>
                    <a:pt x="5078" y="476"/>
                  </a:lnTo>
                  <a:lnTo>
                    <a:pt x="5098" y="463"/>
                  </a:lnTo>
                  <a:lnTo>
                    <a:pt x="5098" y="450"/>
                  </a:lnTo>
                  <a:lnTo>
                    <a:pt x="5091" y="450"/>
                  </a:lnTo>
                  <a:lnTo>
                    <a:pt x="360" y="257"/>
                  </a:lnTo>
                  <a:lnTo>
                    <a:pt x="5117" y="315"/>
                  </a:lnTo>
                  <a:lnTo>
                    <a:pt x="5110" y="322"/>
                  </a:lnTo>
                  <a:lnTo>
                    <a:pt x="5110" y="328"/>
                  </a:lnTo>
                  <a:lnTo>
                    <a:pt x="5117" y="334"/>
                  </a:lnTo>
                  <a:lnTo>
                    <a:pt x="5123" y="334"/>
                  </a:lnTo>
                  <a:lnTo>
                    <a:pt x="5130" y="328"/>
                  </a:lnTo>
                  <a:lnTo>
                    <a:pt x="5130" y="322"/>
                  </a:lnTo>
                  <a:lnTo>
                    <a:pt x="5123" y="315"/>
                  </a:lnTo>
                  <a:lnTo>
                    <a:pt x="5117" y="315"/>
                  </a:lnTo>
                  <a:lnTo>
                    <a:pt x="360" y="257"/>
                  </a:lnTo>
                  <a:lnTo>
                    <a:pt x="5316" y="187"/>
                  </a:lnTo>
                  <a:lnTo>
                    <a:pt x="5278" y="193"/>
                  </a:lnTo>
                  <a:lnTo>
                    <a:pt x="5258" y="206"/>
                  </a:lnTo>
                  <a:lnTo>
                    <a:pt x="5258" y="232"/>
                  </a:lnTo>
                  <a:lnTo>
                    <a:pt x="5265" y="251"/>
                  </a:lnTo>
                  <a:lnTo>
                    <a:pt x="5284" y="264"/>
                  </a:lnTo>
                  <a:lnTo>
                    <a:pt x="5310" y="264"/>
                  </a:lnTo>
                  <a:lnTo>
                    <a:pt x="5323" y="264"/>
                  </a:lnTo>
                  <a:lnTo>
                    <a:pt x="5335" y="251"/>
                  </a:lnTo>
                  <a:lnTo>
                    <a:pt x="5342" y="232"/>
                  </a:lnTo>
                  <a:lnTo>
                    <a:pt x="5348" y="219"/>
                  </a:lnTo>
                  <a:lnTo>
                    <a:pt x="5342" y="199"/>
                  </a:lnTo>
                  <a:lnTo>
                    <a:pt x="5335" y="193"/>
                  </a:lnTo>
                  <a:lnTo>
                    <a:pt x="5316" y="187"/>
                  </a:lnTo>
                  <a:lnTo>
                    <a:pt x="360" y="257"/>
                  </a:lnTo>
                  <a:lnTo>
                    <a:pt x="5535" y="804"/>
                  </a:lnTo>
                  <a:lnTo>
                    <a:pt x="5528" y="816"/>
                  </a:lnTo>
                  <a:lnTo>
                    <a:pt x="5528" y="823"/>
                  </a:lnTo>
                  <a:lnTo>
                    <a:pt x="5535" y="829"/>
                  </a:lnTo>
                  <a:lnTo>
                    <a:pt x="5548" y="829"/>
                  </a:lnTo>
                  <a:lnTo>
                    <a:pt x="5554" y="823"/>
                  </a:lnTo>
                  <a:lnTo>
                    <a:pt x="5554" y="816"/>
                  </a:lnTo>
                  <a:lnTo>
                    <a:pt x="5548" y="804"/>
                  </a:lnTo>
                  <a:lnTo>
                    <a:pt x="5535" y="804"/>
                  </a:lnTo>
                  <a:lnTo>
                    <a:pt x="360" y="257"/>
                  </a:lnTo>
                  <a:lnTo>
                    <a:pt x="3452" y="1401"/>
                  </a:lnTo>
                  <a:lnTo>
                    <a:pt x="3426" y="1414"/>
                  </a:lnTo>
                  <a:lnTo>
                    <a:pt x="3413" y="1421"/>
                  </a:lnTo>
                  <a:lnTo>
                    <a:pt x="3458" y="1421"/>
                  </a:lnTo>
                  <a:lnTo>
                    <a:pt x="3465" y="1401"/>
                  </a:lnTo>
                  <a:lnTo>
                    <a:pt x="3452" y="1401"/>
                  </a:lnTo>
                  <a:lnTo>
                    <a:pt x="360" y="257"/>
                  </a:lnTo>
                  <a:lnTo>
                    <a:pt x="3773" y="1106"/>
                  </a:lnTo>
                  <a:lnTo>
                    <a:pt x="3773" y="1119"/>
                  </a:lnTo>
                  <a:lnTo>
                    <a:pt x="3780" y="1119"/>
                  </a:lnTo>
                  <a:lnTo>
                    <a:pt x="3786" y="1119"/>
                  </a:lnTo>
                  <a:lnTo>
                    <a:pt x="3786" y="1112"/>
                  </a:lnTo>
                  <a:lnTo>
                    <a:pt x="3780" y="1106"/>
                  </a:lnTo>
                  <a:lnTo>
                    <a:pt x="3773" y="1106"/>
                  </a:lnTo>
                  <a:lnTo>
                    <a:pt x="360" y="257"/>
                  </a:lnTo>
                  <a:lnTo>
                    <a:pt x="3664" y="1254"/>
                  </a:lnTo>
                  <a:lnTo>
                    <a:pt x="3658" y="1260"/>
                  </a:lnTo>
                  <a:lnTo>
                    <a:pt x="3658" y="1266"/>
                  </a:lnTo>
                  <a:lnTo>
                    <a:pt x="3664" y="1273"/>
                  </a:lnTo>
                  <a:lnTo>
                    <a:pt x="3670" y="1260"/>
                  </a:lnTo>
                  <a:lnTo>
                    <a:pt x="3664" y="1254"/>
                  </a:lnTo>
                  <a:lnTo>
                    <a:pt x="360" y="257"/>
                  </a:lnTo>
                  <a:lnTo>
                    <a:pt x="3638" y="1215"/>
                  </a:lnTo>
                  <a:lnTo>
                    <a:pt x="3651" y="1221"/>
                  </a:lnTo>
                  <a:lnTo>
                    <a:pt x="3658" y="1215"/>
                  </a:lnTo>
                  <a:lnTo>
                    <a:pt x="3651" y="1209"/>
                  </a:lnTo>
                  <a:lnTo>
                    <a:pt x="3638" y="1215"/>
                  </a:lnTo>
                  <a:lnTo>
                    <a:pt x="360" y="257"/>
                  </a:lnTo>
                  <a:lnTo>
                    <a:pt x="3478" y="1151"/>
                  </a:lnTo>
                  <a:lnTo>
                    <a:pt x="3465" y="1157"/>
                  </a:lnTo>
                  <a:lnTo>
                    <a:pt x="3471" y="1164"/>
                  </a:lnTo>
                  <a:lnTo>
                    <a:pt x="3484" y="1157"/>
                  </a:lnTo>
                  <a:lnTo>
                    <a:pt x="3478" y="1151"/>
                  </a:lnTo>
                  <a:lnTo>
                    <a:pt x="360" y="257"/>
                  </a:lnTo>
                  <a:lnTo>
                    <a:pt x="2848" y="1074"/>
                  </a:lnTo>
                  <a:lnTo>
                    <a:pt x="2854" y="1099"/>
                  </a:lnTo>
                  <a:lnTo>
                    <a:pt x="2860" y="1106"/>
                  </a:lnTo>
                  <a:lnTo>
                    <a:pt x="2854" y="1080"/>
                  </a:lnTo>
                  <a:lnTo>
                    <a:pt x="2848" y="1074"/>
                  </a:lnTo>
                  <a:lnTo>
                    <a:pt x="360" y="257"/>
                  </a:lnTo>
                  <a:lnTo>
                    <a:pt x="2314" y="161"/>
                  </a:lnTo>
                  <a:lnTo>
                    <a:pt x="2320" y="161"/>
                  </a:lnTo>
                  <a:lnTo>
                    <a:pt x="2320" y="154"/>
                  </a:lnTo>
                  <a:lnTo>
                    <a:pt x="2320" y="148"/>
                  </a:lnTo>
                  <a:lnTo>
                    <a:pt x="2314" y="142"/>
                  </a:lnTo>
                  <a:lnTo>
                    <a:pt x="2308" y="148"/>
                  </a:lnTo>
                  <a:lnTo>
                    <a:pt x="2308" y="154"/>
                  </a:lnTo>
                  <a:lnTo>
                    <a:pt x="2308" y="161"/>
                  </a:lnTo>
                  <a:lnTo>
                    <a:pt x="2314" y="161"/>
                  </a:lnTo>
                  <a:lnTo>
                    <a:pt x="360" y="2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9" name="グループ化 162"/>
          <p:cNvGrpSpPr>
            <a:grpSpLocks/>
          </p:cNvGrpSpPr>
          <p:nvPr/>
        </p:nvGrpSpPr>
        <p:grpSpPr bwMode="auto">
          <a:xfrm>
            <a:off x="469930" y="3459164"/>
            <a:ext cx="8316912" cy="112712"/>
            <a:chOff x="119" y="877"/>
            <a:chExt cx="5239" cy="71"/>
          </a:xfrm>
          <a:solidFill>
            <a:schemeClr val="tx2">
              <a:shade val="50000"/>
            </a:schemeClr>
          </a:solidFill>
        </p:grpSpPr>
        <p:sp>
          <p:nvSpPr>
            <p:cNvPr id="10" name="フリーフォーム 9"/>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 name="フリーフォーム 10"/>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ctrTitle"/>
          </p:nvPr>
        </p:nvSpPr>
        <p:spPr>
          <a:xfrm>
            <a:off x="857224" y="2143118"/>
            <a:ext cx="7458100" cy="1357321"/>
          </a:xfrm>
        </p:spPr>
        <p:txBody>
          <a:bodyPr/>
          <a:lstStyle/>
          <a:p>
            <a:r>
              <a:rPr lang="ja-JP" altLang="en-US" smtClean="0"/>
              <a:t>マスター タイトルの書式設定</a:t>
            </a:r>
            <a:endParaRPr lang="en-US"/>
          </a:p>
        </p:txBody>
      </p:sp>
      <p:sp>
        <p:nvSpPr>
          <p:cNvPr id="8" name="サブタイトル 7"/>
          <p:cNvSpPr>
            <a:spLocks noGrp="1"/>
          </p:cNvSpPr>
          <p:nvPr>
            <p:ph type="subTitle" idx="1"/>
          </p:nvPr>
        </p:nvSpPr>
        <p:spPr>
          <a:xfrm>
            <a:off x="1428728" y="3643314"/>
            <a:ext cx="6272234" cy="857256"/>
          </a:xfrm>
        </p:spPr>
        <p:txBody>
          <a:bodyPr/>
          <a:lstStyle>
            <a:lvl1pPr marL="0" indent="0" algn="ctr">
              <a:buNone/>
              <a:defRPr sz="2800" baseline="0">
                <a:solidFill>
                  <a:schemeClr val="tx2">
                    <a:shade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a:p>
        </p:txBody>
      </p:sp>
      <p:sp>
        <p:nvSpPr>
          <p:cNvPr id="12" name="日付プレースホルダ 3"/>
          <p:cNvSpPr>
            <a:spLocks noGrp="1"/>
          </p:cNvSpPr>
          <p:nvPr>
            <p:ph type="dt" sz="half" idx="10"/>
          </p:nvPr>
        </p:nvSpPr>
        <p:spPr/>
        <p:txBody>
          <a:bodyPr/>
          <a:lstStyle>
            <a:lvl1pPr>
              <a:defRPr/>
            </a:lvl1pPr>
          </a:lstStyle>
          <a:p>
            <a:pPr>
              <a:defRPr/>
            </a:pPr>
            <a:fld id="{5E6D8998-0F6F-5A42-90E0-F93DC8D446F0}" type="datetime1">
              <a:rPr lang="ja-JP" altLang="en-US"/>
              <a:pPr>
                <a:defRPr/>
              </a:pPr>
              <a:t>17.8.19</a:t>
            </a:fld>
            <a:endParaRPr lang="ja-JP" altLang="en-US"/>
          </a:p>
        </p:txBody>
      </p:sp>
      <p:sp>
        <p:nvSpPr>
          <p:cNvPr id="13" name="スライド番号プレースホルダ 4"/>
          <p:cNvSpPr>
            <a:spLocks noGrp="1"/>
          </p:cNvSpPr>
          <p:nvPr>
            <p:ph type="sldNum" sz="quarter" idx="11"/>
          </p:nvPr>
        </p:nvSpPr>
        <p:spPr/>
        <p:txBody>
          <a:bodyPr/>
          <a:lstStyle>
            <a:lvl1pPr>
              <a:defRPr/>
            </a:lvl1pPr>
          </a:lstStyle>
          <a:p>
            <a:pPr>
              <a:defRPr/>
            </a:pPr>
            <a:fld id="{0967140C-1835-8243-A16A-B0B2FED7401D}" type="slidenum">
              <a:rPr lang="ja-JP" altLang="en-US"/>
              <a:pPr>
                <a:defRPr/>
              </a:pPr>
              <a:t>‹#›</a:t>
            </a:fld>
            <a:endParaRPr lang="ja-JP" altLang="en-US"/>
          </a:p>
        </p:txBody>
      </p:sp>
      <p:sp>
        <p:nvSpPr>
          <p:cNvPr id="14"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コンテンツ プレースホルダ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534808AD-D643-E34F-8324-54978DDC04CB}" type="datetime1">
              <a:rPr lang="ja-JP" altLang="en-US"/>
              <a:pPr>
                <a:defRPr/>
              </a:pPr>
              <a:t>17.8.19</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BC06060A-6DAD-6144-9707-BE536FEB166D}" type="slidenum">
              <a:rPr lang="ja-JP" altLang="en-US"/>
              <a:pPr>
                <a:defRPr/>
              </a:pPr>
              <a:t>‹#›</a:t>
            </a:fld>
            <a:endParaRPr lang="ja-JP"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見出し">
    <p:spTree>
      <p:nvGrpSpPr>
        <p:cNvPr id="1" name=""/>
        <p:cNvGrpSpPr/>
        <p:nvPr/>
      </p:nvGrpSpPr>
      <p:grpSpPr>
        <a:xfrm>
          <a:off x="0" y="0"/>
          <a:ext cx="0" cy="0"/>
          <a:chOff x="0" y="0"/>
          <a:chExt cx="0" cy="0"/>
        </a:xfrm>
      </p:grpSpPr>
      <p:grpSp>
        <p:nvGrpSpPr>
          <p:cNvPr id="4" name="グループ化 158"/>
          <p:cNvGrpSpPr>
            <a:grpSpLocks/>
          </p:cNvGrpSpPr>
          <p:nvPr/>
        </p:nvGrpSpPr>
        <p:grpSpPr bwMode="auto">
          <a:xfrm flipV="1">
            <a:off x="928662" y="5072074"/>
            <a:ext cx="7358114" cy="77157"/>
            <a:chOff x="119" y="877"/>
            <a:chExt cx="5239" cy="71"/>
          </a:xfrm>
          <a:solidFill>
            <a:schemeClr val="tx2">
              <a:shade val="50000"/>
            </a:schemeClr>
          </a:solidFill>
        </p:grpSpPr>
        <p:sp>
          <p:nvSpPr>
            <p:cNvPr id="5" name="フリーフォーム 4"/>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928665" y="5143515"/>
            <a:ext cx="7000923" cy="714378"/>
          </a:xfrm>
        </p:spPr>
        <p:txBody>
          <a:bodyPr anchor="t"/>
          <a:lstStyle>
            <a:lvl1pPr algn="l">
              <a:defRPr sz="4000" b="1" cap="all"/>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928663" y="3143248"/>
            <a:ext cx="7215238" cy="1835158"/>
          </a:xfrm>
        </p:spPr>
        <p:txBody>
          <a:bodyPr anchor="b"/>
          <a:lstStyle>
            <a:lvl1pPr marL="0" indent="0">
              <a:buNone/>
              <a:defRPr sz="2000" baseline="0">
                <a:solidFill>
                  <a:schemeClr val="tx2">
                    <a:shade val="10000"/>
                  </a:schemeClr>
                </a:solidFill>
              </a:defRPr>
            </a:lvl1pPr>
            <a:lvl2pPr marL="457200" indent="0">
              <a:buNone/>
              <a:defRPr sz="1800">
                <a:solidFill>
                  <a:schemeClr val="tx2">
                    <a:shade val="10000"/>
                  </a:schemeClr>
                </a:solidFill>
              </a:defRPr>
            </a:lvl2pPr>
            <a:lvl3pPr marL="914400" indent="0">
              <a:buNone/>
              <a:defRPr sz="1600">
                <a:solidFill>
                  <a:schemeClr val="tx2">
                    <a:shade val="10000"/>
                  </a:schemeClr>
                </a:solidFill>
              </a:defRPr>
            </a:lvl3pPr>
            <a:lvl4pPr marL="1371600" indent="0">
              <a:buNone/>
              <a:defRPr sz="1400">
                <a:solidFill>
                  <a:schemeClr val="tx2">
                    <a:shade val="10000"/>
                  </a:schemeClr>
                </a:solidFill>
              </a:defRPr>
            </a:lvl4pPr>
            <a:lvl5pPr marL="1828800" indent="0">
              <a:buNone/>
              <a:defRPr sz="1400">
                <a:solidFill>
                  <a:schemeClr val="tx2">
                    <a:shade val="10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3"/>
          <p:cNvSpPr>
            <a:spLocks noGrp="1"/>
          </p:cNvSpPr>
          <p:nvPr>
            <p:ph type="dt" sz="half" idx="10"/>
          </p:nvPr>
        </p:nvSpPr>
        <p:spPr/>
        <p:txBody>
          <a:bodyPr/>
          <a:lstStyle>
            <a:lvl1pPr>
              <a:defRPr/>
            </a:lvl1pPr>
          </a:lstStyle>
          <a:p>
            <a:pPr>
              <a:defRPr/>
            </a:pPr>
            <a:fld id="{B66C0D9F-AC87-9948-8CF0-C85DEDF85CA2}" type="datetime1">
              <a:rPr lang="ja-JP" altLang="en-US"/>
              <a:pPr>
                <a:defRPr/>
              </a:pPr>
              <a:t>17.8.19</a:t>
            </a:fld>
            <a:endParaRPr lang="ja-JP" altLang="en-US"/>
          </a:p>
        </p:txBody>
      </p:sp>
      <p:sp>
        <p:nvSpPr>
          <p:cNvPr id="8" name="スライド番号プレースホルダ 4"/>
          <p:cNvSpPr>
            <a:spLocks noGrp="1"/>
          </p:cNvSpPr>
          <p:nvPr>
            <p:ph type="sldNum" sz="quarter" idx="11"/>
          </p:nvPr>
        </p:nvSpPr>
        <p:spPr/>
        <p:txBody>
          <a:bodyPr/>
          <a:lstStyle>
            <a:lvl1pPr>
              <a:defRPr/>
            </a:lvl1pPr>
          </a:lstStyle>
          <a:p>
            <a:pPr>
              <a:defRPr/>
            </a:pPr>
            <a:fld id="{E48DC4E2-63A9-B541-83C6-A693C15934FF}" type="slidenum">
              <a:rPr lang="ja-JP" altLang="en-US"/>
              <a:pPr>
                <a:defRPr/>
              </a:pPr>
              <a:t>‹#›</a:t>
            </a:fld>
            <a:endParaRPr lang="ja-JP" altLang="en-US"/>
          </a:p>
        </p:txBody>
      </p:sp>
      <p:sp>
        <p:nvSpPr>
          <p:cNvPr id="9"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57224" y="571480"/>
            <a:ext cx="7500990" cy="1143008"/>
          </a:xfrm>
        </p:spPr>
        <p:txBody>
          <a:bodyPr rtlCol="0"/>
          <a:lstStyle/>
          <a:p>
            <a:r>
              <a:rPr lang="ja-JP" altLang="en-US" smtClean="0"/>
              <a:t>マスター タイトルの書式設定</a:t>
            </a:r>
            <a:endParaRPr lang="en-US"/>
          </a:p>
        </p:txBody>
      </p:sp>
      <p:sp>
        <p:nvSpPr>
          <p:cNvPr id="3" name="コンテンツ プレースホルダ 2"/>
          <p:cNvSpPr>
            <a:spLocks noGrp="1"/>
          </p:cNvSpPr>
          <p:nvPr>
            <p:ph sz="half" idx="1"/>
          </p:nvPr>
        </p:nvSpPr>
        <p:spPr>
          <a:xfrm>
            <a:off x="857224" y="1981200"/>
            <a:ext cx="3711600"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4648200" y="1981200"/>
            <a:ext cx="3710014"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bwMode="auto">
          <a:ln cap="flat" algn="ctr">
            <a:miter lim="800000"/>
            <a:headEnd type="none" w="med" len="med"/>
            <a:tailEnd type="none" w="med" len="med"/>
          </a:ln>
        </p:spPr>
        <p:txBody>
          <a:bodyPr/>
          <a:lstStyle>
            <a:lvl1pPr>
              <a:defRPr/>
            </a:lvl1pPr>
          </a:lstStyle>
          <a:p>
            <a:pPr>
              <a:defRPr/>
            </a:pPr>
            <a:fld id="{63B302BD-9B5A-7C4A-A811-EDDCBC40E8AF}" type="datetime1">
              <a:rPr lang="ja-JP" altLang="en-US"/>
              <a:pPr>
                <a:defRPr/>
              </a:pPr>
              <a:t>17.8.19</a:t>
            </a:fld>
            <a:endParaRPr lang="ja-JP" altLang="en-US"/>
          </a:p>
        </p:txBody>
      </p:sp>
      <p:sp>
        <p:nvSpPr>
          <p:cNvPr id="6" name="フッター プレースホルダ 5"/>
          <p:cNvSpPr>
            <a:spLocks noGrp="1"/>
          </p:cNvSpPr>
          <p:nvPr>
            <p:ph type="ftr" sz="quarter" idx="11"/>
          </p:nvPr>
        </p:nvSpPr>
        <p:spPr/>
        <p:txBody>
          <a:bodyPr/>
          <a:lstStyle>
            <a:lvl1pPr algn="ctr">
              <a:defRPr sz="1200">
                <a:solidFill>
                  <a:schemeClr val="tx2">
                    <a:lumMod val="10000"/>
                  </a:schemeClr>
                </a:solidFill>
              </a:defRPr>
            </a:lvl1pPr>
          </a:lstStyle>
          <a:p>
            <a:pPr>
              <a:defRPr/>
            </a:pPr>
            <a:endParaRPr lang="ja-JP" altLang="en-US"/>
          </a:p>
        </p:txBody>
      </p:sp>
      <p:sp>
        <p:nvSpPr>
          <p:cNvPr id="7" name="スライド番号プレースホルダ 6"/>
          <p:cNvSpPr>
            <a:spLocks noGrp="1"/>
          </p:cNvSpPr>
          <p:nvPr>
            <p:ph type="sldNum" sz="quarter" idx="12"/>
          </p:nvPr>
        </p:nvSpPr>
        <p:spPr/>
        <p:txBody>
          <a:bodyPr/>
          <a:lstStyle>
            <a:lvl1pPr>
              <a:defRPr/>
            </a:lvl1pPr>
          </a:lstStyle>
          <a:p>
            <a:pPr>
              <a:defRPr/>
            </a:pPr>
            <a:fld id="{F2C02424-D6A5-914A-9C49-9561E2CB91FC}" type="slidenum">
              <a:rPr lang="ja-JP" altLang="en-US"/>
              <a:pPr>
                <a:defRPr/>
              </a:pPr>
              <a:t>‹#›</a:t>
            </a:fld>
            <a:endParaRPr lang="ja-JP"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857224" y="1535113"/>
            <a:ext cx="3711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 3"/>
          <p:cNvSpPr>
            <a:spLocks noGrp="1"/>
          </p:cNvSpPr>
          <p:nvPr>
            <p:ph sz="half" idx="2"/>
          </p:nvPr>
        </p:nvSpPr>
        <p:spPr>
          <a:xfrm>
            <a:off x="857224" y="2174876"/>
            <a:ext cx="3711600"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テキスト プレースホルダ 4"/>
          <p:cNvSpPr>
            <a:spLocks noGrp="1"/>
          </p:cNvSpPr>
          <p:nvPr>
            <p:ph type="body" sz="quarter" idx="3"/>
          </p:nvPr>
        </p:nvSpPr>
        <p:spPr>
          <a:xfrm>
            <a:off x="4645026" y="1535113"/>
            <a:ext cx="371318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 5"/>
          <p:cNvSpPr>
            <a:spLocks noGrp="1"/>
          </p:cNvSpPr>
          <p:nvPr>
            <p:ph sz="quarter" idx="4"/>
          </p:nvPr>
        </p:nvSpPr>
        <p:spPr>
          <a:xfrm>
            <a:off x="4645027" y="2174876"/>
            <a:ext cx="3713189"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28"/>
          <p:cNvSpPr>
            <a:spLocks noGrp="1"/>
          </p:cNvSpPr>
          <p:nvPr>
            <p:ph type="dt" sz="half" idx="10"/>
          </p:nvPr>
        </p:nvSpPr>
        <p:spPr/>
        <p:txBody>
          <a:bodyPr/>
          <a:lstStyle>
            <a:lvl1pPr>
              <a:defRPr/>
            </a:lvl1pPr>
          </a:lstStyle>
          <a:p>
            <a:pPr>
              <a:defRPr/>
            </a:pPr>
            <a:fld id="{C137FCFB-85F7-734C-AE7B-C2176C2EEC44}" type="datetime1">
              <a:rPr lang="ja-JP" altLang="en-US"/>
              <a:pPr>
                <a:defRPr/>
              </a:pPr>
              <a:t>17.8.19</a:t>
            </a:fld>
            <a:endParaRPr lang="ja-JP" altLang="en-US"/>
          </a:p>
        </p:txBody>
      </p:sp>
      <p:sp>
        <p:nvSpPr>
          <p:cNvPr id="8"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9"/>
          <p:cNvSpPr>
            <a:spLocks noGrp="1"/>
          </p:cNvSpPr>
          <p:nvPr>
            <p:ph type="sldNum" sz="quarter" idx="12"/>
          </p:nvPr>
        </p:nvSpPr>
        <p:spPr/>
        <p:txBody>
          <a:bodyPr/>
          <a:lstStyle>
            <a:lvl1pPr>
              <a:defRPr/>
            </a:lvl1pPr>
          </a:lstStyle>
          <a:p>
            <a:pPr>
              <a:defRPr/>
            </a:pPr>
            <a:fld id="{2679957D-B242-1A4E-B492-7498C1DA58D4}" type="slidenum">
              <a:rPr lang="ja-JP" altLang="en-US"/>
              <a:pPr>
                <a:defRPr/>
              </a:pPr>
              <a:t>‹#›</a:t>
            </a:fld>
            <a:endParaRPr lang="ja-JP"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42910" y="500042"/>
            <a:ext cx="7858180" cy="857256"/>
          </a:xfrm>
        </p:spPr>
        <p:txBody>
          <a:bodyPr/>
          <a:lstStyle/>
          <a:p>
            <a:r>
              <a:rPr lang="ja-JP" altLang="en-US" smtClean="0"/>
              <a:t>マスター タイトルの書式設定</a:t>
            </a:r>
            <a:endParaRPr lang="en-US"/>
          </a:p>
        </p:txBody>
      </p:sp>
      <p:sp>
        <p:nvSpPr>
          <p:cNvPr id="3" name="日付プレースホルダ 28"/>
          <p:cNvSpPr>
            <a:spLocks noGrp="1"/>
          </p:cNvSpPr>
          <p:nvPr>
            <p:ph type="dt" sz="half" idx="10"/>
          </p:nvPr>
        </p:nvSpPr>
        <p:spPr/>
        <p:txBody>
          <a:bodyPr/>
          <a:lstStyle>
            <a:lvl1pPr>
              <a:defRPr/>
            </a:lvl1pPr>
          </a:lstStyle>
          <a:p>
            <a:pPr>
              <a:defRPr/>
            </a:pPr>
            <a:fld id="{BB85D19C-1071-784A-A2CC-F899D4782018}" type="datetime1">
              <a:rPr lang="ja-JP" altLang="en-US"/>
              <a:pPr>
                <a:defRPr/>
              </a:pPr>
              <a:t>17.8.19</a:t>
            </a:fld>
            <a:endParaRPr lang="ja-JP" altLang="en-US"/>
          </a:p>
        </p:txBody>
      </p:sp>
      <p:sp>
        <p:nvSpPr>
          <p:cNvPr id="4"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9"/>
          <p:cNvSpPr>
            <a:spLocks noGrp="1"/>
          </p:cNvSpPr>
          <p:nvPr>
            <p:ph type="sldNum" sz="quarter" idx="12"/>
          </p:nvPr>
        </p:nvSpPr>
        <p:spPr/>
        <p:txBody>
          <a:bodyPr/>
          <a:lstStyle>
            <a:lvl1pPr>
              <a:defRPr/>
            </a:lvl1pPr>
          </a:lstStyle>
          <a:p>
            <a:pPr>
              <a:defRPr/>
            </a:pPr>
            <a:fld id="{46F0288E-E594-9340-A176-ED928952C9DC}" type="slidenum">
              <a:rPr lang="ja-JP" altLang="en-US"/>
              <a:pPr>
                <a:defRPr/>
              </a:pPr>
              <a:t>‹#›</a:t>
            </a:fld>
            <a:endParaRPr lang="ja-JP"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 28"/>
          <p:cNvSpPr>
            <a:spLocks noGrp="1"/>
          </p:cNvSpPr>
          <p:nvPr>
            <p:ph type="dt" sz="half" idx="10"/>
          </p:nvPr>
        </p:nvSpPr>
        <p:spPr/>
        <p:txBody>
          <a:bodyPr/>
          <a:lstStyle>
            <a:lvl1pPr>
              <a:defRPr/>
            </a:lvl1pPr>
          </a:lstStyle>
          <a:p>
            <a:pPr>
              <a:defRPr/>
            </a:pPr>
            <a:fld id="{14B594AE-955A-E248-ABDE-18D6DF9D2FF9}" type="datetime1">
              <a:rPr lang="ja-JP" altLang="en-US"/>
              <a:pPr>
                <a:defRPr/>
              </a:pPr>
              <a:t>17.8.19</a:t>
            </a:fld>
            <a:endParaRPr lang="ja-JP" altLang="en-US"/>
          </a:p>
        </p:txBody>
      </p:sp>
      <p:sp>
        <p:nvSpPr>
          <p:cNvPr id="3"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9"/>
          <p:cNvSpPr>
            <a:spLocks noGrp="1"/>
          </p:cNvSpPr>
          <p:nvPr>
            <p:ph type="sldNum" sz="quarter" idx="12"/>
          </p:nvPr>
        </p:nvSpPr>
        <p:spPr/>
        <p:txBody>
          <a:bodyPr/>
          <a:lstStyle>
            <a:lvl1pPr>
              <a:defRPr/>
            </a:lvl1pPr>
          </a:lstStyle>
          <a:p>
            <a:pPr>
              <a:defRPr/>
            </a:pPr>
            <a:fld id="{31037A7F-0ACD-9A49-9EB1-E12266C98D2B}"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ー 3"/>
          <p:cNvSpPr>
            <a:spLocks noGrp="1"/>
          </p:cNvSpPr>
          <p:nvPr>
            <p:ph type="dt" sz="half" idx="10"/>
          </p:nvPr>
        </p:nvSpPr>
        <p:spPr/>
        <p:txBody>
          <a:bodyPr/>
          <a:lstStyle>
            <a:lvl1pPr>
              <a:defRPr/>
            </a:lvl1pPr>
          </a:lstStyle>
          <a:p>
            <a:pPr>
              <a:defRPr/>
            </a:pPr>
            <a:fld id="{B1797BD6-783C-AB4A-B4F4-8DF991D96010}" type="datetime1">
              <a:rPr lang="ja-JP" altLang="en-US"/>
              <a:pPr>
                <a:defRPr/>
              </a:pPr>
              <a:t>17.8.19</a:t>
            </a:fld>
            <a:endParaRPr lang="ja-JP" altLang="en-US"/>
          </a:p>
        </p:txBody>
      </p:sp>
      <p:sp>
        <p:nvSpPr>
          <p:cNvPr id="5" name="フッター プレースホルダー 4"/>
          <p:cNvSpPr>
            <a:spLocks noGrp="1"/>
          </p:cNvSpPr>
          <p:nvPr>
            <p:ph type="ftr" sz="quarter" idx="11"/>
          </p:nvPr>
        </p:nvSpPr>
        <p:spPr/>
        <p:txBody>
          <a:bodyPr/>
          <a:lstStyle>
            <a:lvl1pPr fontAlgn="base">
              <a:spcBef>
                <a:spcPct val="0"/>
              </a:spcBef>
              <a:spcAft>
                <a:spcPct val="0"/>
              </a:spcAft>
              <a:defRPr>
                <a:latin typeface="Arial" charset="0"/>
                <a:ea typeface="ＭＳ Ｐゴシック" pitchFamily="50" charset="-128"/>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9A2D6F81-9F62-BF4C-B186-18CAFA9DC381}" type="slidenum">
              <a:rPr lang="ja-JP" altLang="en-US"/>
              <a:pPr>
                <a:defRPr/>
              </a:pPr>
              <a:t>‹#›</a:t>
            </a:fld>
            <a:endParaRPr lang="ja-JP"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タイトル付きのコンテンツ">
    <p:spTree>
      <p:nvGrpSpPr>
        <p:cNvPr id="1" name=""/>
        <p:cNvGrpSpPr/>
        <p:nvPr/>
      </p:nvGrpSpPr>
      <p:grpSpPr>
        <a:xfrm>
          <a:off x="0" y="0"/>
          <a:ext cx="0" cy="0"/>
          <a:chOff x="0" y="0"/>
          <a:chExt cx="0" cy="0"/>
        </a:xfrm>
      </p:grpSpPr>
      <p:grpSp>
        <p:nvGrpSpPr>
          <p:cNvPr id="5" name="グループ化 158"/>
          <p:cNvGrpSpPr>
            <a:grpSpLocks/>
          </p:cNvGrpSpPr>
          <p:nvPr/>
        </p:nvGrpSpPr>
        <p:grpSpPr bwMode="auto">
          <a:xfrm>
            <a:off x="436555" y="285728"/>
            <a:ext cx="3054350" cy="5980112"/>
            <a:chOff x="386" y="293"/>
            <a:chExt cx="1924" cy="3767"/>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386" y="293"/>
              <a:ext cx="1924" cy="3767"/>
            </a:xfrm>
            <a:custGeom>
              <a:avLst/>
              <a:gdLst/>
              <a:ahLst/>
              <a:cxnLst>
                <a:cxn ang="0">
                  <a:pos x="1924" y="3016"/>
                </a:cxn>
                <a:cxn ang="0">
                  <a:pos x="1924" y="2486"/>
                </a:cxn>
                <a:cxn ang="0">
                  <a:pos x="1918" y="1849"/>
                </a:cxn>
                <a:cxn ang="0">
                  <a:pos x="1924" y="1565"/>
                </a:cxn>
                <a:cxn ang="0">
                  <a:pos x="1918" y="1376"/>
                </a:cxn>
                <a:cxn ang="0">
                  <a:pos x="1918" y="915"/>
                </a:cxn>
                <a:cxn ang="0">
                  <a:pos x="1924" y="669"/>
                </a:cxn>
                <a:cxn ang="0">
                  <a:pos x="1912" y="568"/>
                </a:cxn>
                <a:cxn ang="0">
                  <a:pos x="1918" y="272"/>
                </a:cxn>
                <a:cxn ang="0">
                  <a:pos x="1729" y="7"/>
                </a:cxn>
                <a:cxn ang="0">
                  <a:pos x="1502" y="7"/>
                </a:cxn>
                <a:cxn ang="0">
                  <a:pos x="1407" y="7"/>
                </a:cxn>
                <a:cxn ang="0">
                  <a:pos x="1237" y="7"/>
                </a:cxn>
                <a:cxn ang="0">
                  <a:pos x="997" y="7"/>
                </a:cxn>
                <a:cxn ang="0">
                  <a:pos x="738" y="7"/>
                </a:cxn>
                <a:cxn ang="0">
                  <a:pos x="518" y="19"/>
                </a:cxn>
                <a:cxn ang="0">
                  <a:pos x="486" y="26"/>
                </a:cxn>
                <a:cxn ang="0">
                  <a:pos x="429" y="19"/>
                </a:cxn>
                <a:cxn ang="0">
                  <a:pos x="215" y="7"/>
                </a:cxn>
                <a:cxn ang="0">
                  <a:pos x="7" y="70"/>
                </a:cxn>
                <a:cxn ang="0">
                  <a:pos x="13" y="436"/>
                </a:cxn>
                <a:cxn ang="0">
                  <a:pos x="13" y="745"/>
                </a:cxn>
                <a:cxn ang="0">
                  <a:pos x="13" y="922"/>
                </a:cxn>
                <a:cxn ang="0">
                  <a:pos x="13" y="1048"/>
                </a:cxn>
                <a:cxn ang="0">
                  <a:pos x="7" y="1319"/>
                </a:cxn>
                <a:cxn ang="0">
                  <a:pos x="13" y="1464"/>
                </a:cxn>
                <a:cxn ang="0">
                  <a:pos x="13" y="1603"/>
                </a:cxn>
                <a:cxn ang="0">
                  <a:pos x="7" y="1925"/>
                </a:cxn>
                <a:cxn ang="0">
                  <a:pos x="7" y="2158"/>
                </a:cxn>
                <a:cxn ang="0">
                  <a:pos x="0" y="2392"/>
                </a:cxn>
                <a:cxn ang="0">
                  <a:pos x="7" y="2764"/>
                </a:cxn>
                <a:cxn ang="0">
                  <a:pos x="13" y="2934"/>
                </a:cxn>
                <a:cxn ang="0">
                  <a:pos x="13" y="3155"/>
                </a:cxn>
                <a:cxn ang="0">
                  <a:pos x="0" y="3761"/>
                </a:cxn>
                <a:cxn ang="0">
                  <a:pos x="26" y="3761"/>
                </a:cxn>
                <a:cxn ang="0">
                  <a:pos x="246" y="3761"/>
                </a:cxn>
                <a:cxn ang="0">
                  <a:pos x="373" y="3748"/>
                </a:cxn>
                <a:cxn ang="0">
                  <a:pos x="858" y="3761"/>
                </a:cxn>
                <a:cxn ang="0">
                  <a:pos x="972" y="3761"/>
                </a:cxn>
                <a:cxn ang="0">
                  <a:pos x="1205" y="3748"/>
                </a:cxn>
                <a:cxn ang="0">
                  <a:pos x="1312" y="3761"/>
                </a:cxn>
                <a:cxn ang="0">
                  <a:pos x="1451" y="3761"/>
                </a:cxn>
                <a:cxn ang="0">
                  <a:pos x="1596" y="3761"/>
                </a:cxn>
                <a:cxn ang="0">
                  <a:pos x="1924" y="3547"/>
                </a:cxn>
              </a:cxnLst>
              <a:rect l="0" t="0" r="0" b="0"/>
              <a:pathLst>
                <a:path w="1924" h="3767">
                  <a:moveTo>
                    <a:pt x="1924" y="3547"/>
                  </a:moveTo>
                  <a:lnTo>
                    <a:pt x="1924" y="3016"/>
                  </a:lnTo>
                  <a:lnTo>
                    <a:pt x="1918" y="2695"/>
                  </a:lnTo>
                  <a:lnTo>
                    <a:pt x="1924" y="2486"/>
                  </a:lnTo>
                  <a:lnTo>
                    <a:pt x="1924" y="2367"/>
                  </a:lnTo>
                  <a:lnTo>
                    <a:pt x="1918" y="1849"/>
                  </a:lnTo>
                  <a:lnTo>
                    <a:pt x="1918" y="1710"/>
                  </a:lnTo>
                  <a:lnTo>
                    <a:pt x="1924" y="1565"/>
                  </a:lnTo>
                  <a:lnTo>
                    <a:pt x="1924" y="1471"/>
                  </a:lnTo>
                  <a:lnTo>
                    <a:pt x="1918" y="1376"/>
                  </a:lnTo>
                  <a:lnTo>
                    <a:pt x="1912" y="1142"/>
                  </a:lnTo>
                  <a:lnTo>
                    <a:pt x="1918" y="915"/>
                  </a:lnTo>
                  <a:lnTo>
                    <a:pt x="1924" y="739"/>
                  </a:lnTo>
                  <a:lnTo>
                    <a:pt x="1924" y="669"/>
                  </a:lnTo>
                  <a:lnTo>
                    <a:pt x="1918" y="619"/>
                  </a:lnTo>
                  <a:lnTo>
                    <a:pt x="1912" y="568"/>
                  </a:lnTo>
                  <a:lnTo>
                    <a:pt x="1918" y="524"/>
                  </a:lnTo>
                  <a:lnTo>
                    <a:pt x="1918" y="272"/>
                  </a:lnTo>
                  <a:lnTo>
                    <a:pt x="1918" y="7"/>
                  </a:lnTo>
                  <a:lnTo>
                    <a:pt x="1729" y="7"/>
                  </a:lnTo>
                  <a:lnTo>
                    <a:pt x="1552" y="7"/>
                  </a:lnTo>
                  <a:lnTo>
                    <a:pt x="1502" y="7"/>
                  </a:lnTo>
                  <a:lnTo>
                    <a:pt x="1458" y="0"/>
                  </a:lnTo>
                  <a:lnTo>
                    <a:pt x="1407" y="7"/>
                  </a:lnTo>
                  <a:lnTo>
                    <a:pt x="1357" y="7"/>
                  </a:lnTo>
                  <a:lnTo>
                    <a:pt x="1237" y="7"/>
                  </a:lnTo>
                  <a:lnTo>
                    <a:pt x="1104" y="7"/>
                  </a:lnTo>
                  <a:lnTo>
                    <a:pt x="997" y="7"/>
                  </a:lnTo>
                  <a:lnTo>
                    <a:pt x="909" y="0"/>
                  </a:lnTo>
                  <a:lnTo>
                    <a:pt x="738" y="7"/>
                  </a:lnTo>
                  <a:lnTo>
                    <a:pt x="562" y="13"/>
                  </a:lnTo>
                  <a:lnTo>
                    <a:pt x="518" y="19"/>
                  </a:lnTo>
                  <a:lnTo>
                    <a:pt x="492" y="26"/>
                  </a:lnTo>
                  <a:lnTo>
                    <a:pt x="486" y="26"/>
                  </a:lnTo>
                  <a:lnTo>
                    <a:pt x="467" y="26"/>
                  </a:lnTo>
                  <a:lnTo>
                    <a:pt x="429" y="19"/>
                  </a:lnTo>
                  <a:lnTo>
                    <a:pt x="354" y="13"/>
                  </a:lnTo>
                  <a:lnTo>
                    <a:pt x="215" y="7"/>
                  </a:lnTo>
                  <a:lnTo>
                    <a:pt x="7" y="7"/>
                  </a:lnTo>
                  <a:lnTo>
                    <a:pt x="7" y="70"/>
                  </a:lnTo>
                  <a:lnTo>
                    <a:pt x="13" y="259"/>
                  </a:lnTo>
                  <a:lnTo>
                    <a:pt x="13" y="436"/>
                  </a:lnTo>
                  <a:lnTo>
                    <a:pt x="13" y="650"/>
                  </a:lnTo>
                  <a:lnTo>
                    <a:pt x="13" y="745"/>
                  </a:lnTo>
                  <a:lnTo>
                    <a:pt x="13" y="827"/>
                  </a:lnTo>
                  <a:lnTo>
                    <a:pt x="13" y="922"/>
                  </a:lnTo>
                  <a:lnTo>
                    <a:pt x="13" y="972"/>
                  </a:lnTo>
                  <a:lnTo>
                    <a:pt x="13" y="1048"/>
                  </a:lnTo>
                  <a:lnTo>
                    <a:pt x="13" y="1174"/>
                  </a:lnTo>
                  <a:lnTo>
                    <a:pt x="7" y="1319"/>
                  </a:lnTo>
                  <a:lnTo>
                    <a:pt x="7" y="1395"/>
                  </a:lnTo>
                  <a:lnTo>
                    <a:pt x="13" y="1464"/>
                  </a:lnTo>
                  <a:lnTo>
                    <a:pt x="13" y="1534"/>
                  </a:lnTo>
                  <a:lnTo>
                    <a:pt x="13" y="1603"/>
                  </a:lnTo>
                  <a:lnTo>
                    <a:pt x="13" y="1773"/>
                  </a:lnTo>
                  <a:lnTo>
                    <a:pt x="7" y="1925"/>
                  </a:lnTo>
                  <a:lnTo>
                    <a:pt x="7" y="2083"/>
                  </a:lnTo>
                  <a:lnTo>
                    <a:pt x="7" y="2158"/>
                  </a:lnTo>
                  <a:lnTo>
                    <a:pt x="7" y="2234"/>
                  </a:lnTo>
                  <a:lnTo>
                    <a:pt x="0" y="2392"/>
                  </a:lnTo>
                  <a:lnTo>
                    <a:pt x="0" y="2575"/>
                  </a:lnTo>
                  <a:lnTo>
                    <a:pt x="7" y="2764"/>
                  </a:lnTo>
                  <a:lnTo>
                    <a:pt x="13" y="2903"/>
                  </a:lnTo>
                  <a:lnTo>
                    <a:pt x="13" y="2934"/>
                  </a:lnTo>
                  <a:lnTo>
                    <a:pt x="7" y="2947"/>
                  </a:lnTo>
                  <a:lnTo>
                    <a:pt x="13" y="3155"/>
                  </a:lnTo>
                  <a:lnTo>
                    <a:pt x="13" y="3490"/>
                  </a:lnTo>
                  <a:lnTo>
                    <a:pt x="0" y="3761"/>
                  </a:lnTo>
                  <a:lnTo>
                    <a:pt x="7" y="3761"/>
                  </a:lnTo>
                  <a:lnTo>
                    <a:pt x="26" y="3761"/>
                  </a:lnTo>
                  <a:lnTo>
                    <a:pt x="120" y="3761"/>
                  </a:lnTo>
                  <a:lnTo>
                    <a:pt x="246" y="3761"/>
                  </a:lnTo>
                  <a:lnTo>
                    <a:pt x="322" y="3755"/>
                  </a:lnTo>
                  <a:lnTo>
                    <a:pt x="373" y="3748"/>
                  </a:lnTo>
                  <a:lnTo>
                    <a:pt x="669" y="3748"/>
                  </a:lnTo>
                  <a:lnTo>
                    <a:pt x="858" y="3761"/>
                  </a:lnTo>
                  <a:lnTo>
                    <a:pt x="915" y="3761"/>
                  </a:lnTo>
                  <a:lnTo>
                    <a:pt x="972" y="3761"/>
                  </a:lnTo>
                  <a:lnTo>
                    <a:pt x="1117" y="3748"/>
                  </a:lnTo>
                  <a:lnTo>
                    <a:pt x="1205" y="3748"/>
                  </a:lnTo>
                  <a:lnTo>
                    <a:pt x="1287" y="3761"/>
                  </a:lnTo>
                  <a:lnTo>
                    <a:pt x="1312" y="3761"/>
                  </a:lnTo>
                  <a:lnTo>
                    <a:pt x="1369" y="3767"/>
                  </a:lnTo>
                  <a:lnTo>
                    <a:pt x="1451" y="3761"/>
                  </a:lnTo>
                  <a:lnTo>
                    <a:pt x="1527" y="3761"/>
                  </a:lnTo>
                  <a:lnTo>
                    <a:pt x="1596" y="3761"/>
                  </a:lnTo>
                  <a:lnTo>
                    <a:pt x="1805" y="3761"/>
                  </a:lnTo>
                  <a:lnTo>
                    <a:pt x="1924" y="35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2153" y="3827"/>
              <a:ext cx="157" cy="227"/>
            </a:xfrm>
            <a:custGeom>
              <a:avLst/>
              <a:gdLst/>
              <a:ahLst/>
              <a:cxnLst>
                <a:cxn ang="0">
                  <a:pos x="25" y="227"/>
                </a:cxn>
                <a:cxn ang="0">
                  <a:pos x="31" y="227"/>
                </a:cxn>
                <a:cxn ang="0">
                  <a:pos x="38" y="221"/>
                </a:cxn>
                <a:cxn ang="0">
                  <a:pos x="44" y="202"/>
                </a:cxn>
                <a:cxn ang="0">
                  <a:pos x="50" y="170"/>
                </a:cxn>
                <a:cxn ang="0">
                  <a:pos x="44" y="151"/>
                </a:cxn>
                <a:cxn ang="0">
                  <a:pos x="25" y="132"/>
                </a:cxn>
                <a:cxn ang="0">
                  <a:pos x="6" y="126"/>
                </a:cxn>
                <a:cxn ang="0">
                  <a:pos x="0" y="126"/>
                </a:cxn>
                <a:cxn ang="0">
                  <a:pos x="157" y="0"/>
                </a:cxn>
                <a:cxn ang="0">
                  <a:pos x="101" y="120"/>
                </a:cxn>
                <a:cxn ang="0">
                  <a:pos x="56" y="189"/>
                </a:cxn>
                <a:cxn ang="0">
                  <a:pos x="38" y="227"/>
                </a:cxn>
                <a:cxn ang="0">
                  <a:pos x="31" y="227"/>
                </a:cxn>
                <a:cxn ang="0">
                  <a:pos x="25" y="227"/>
                </a:cxn>
              </a:cxnLst>
              <a:rect l="0" t="0" r="0" b="0"/>
              <a:pathLst>
                <a:path w="157" h="227">
                  <a:moveTo>
                    <a:pt x="25" y="227"/>
                  </a:moveTo>
                  <a:lnTo>
                    <a:pt x="31" y="227"/>
                  </a:lnTo>
                  <a:lnTo>
                    <a:pt x="38" y="221"/>
                  </a:lnTo>
                  <a:lnTo>
                    <a:pt x="44" y="202"/>
                  </a:lnTo>
                  <a:lnTo>
                    <a:pt x="50" y="170"/>
                  </a:lnTo>
                  <a:lnTo>
                    <a:pt x="44" y="151"/>
                  </a:lnTo>
                  <a:lnTo>
                    <a:pt x="25" y="132"/>
                  </a:lnTo>
                  <a:lnTo>
                    <a:pt x="6" y="126"/>
                  </a:lnTo>
                  <a:lnTo>
                    <a:pt x="0" y="126"/>
                  </a:lnTo>
                  <a:lnTo>
                    <a:pt x="157" y="0"/>
                  </a:lnTo>
                  <a:lnTo>
                    <a:pt x="101" y="120"/>
                  </a:lnTo>
                  <a:lnTo>
                    <a:pt x="56" y="189"/>
                  </a:lnTo>
                  <a:lnTo>
                    <a:pt x="38" y="227"/>
                  </a:lnTo>
                  <a:lnTo>
                    <a:pt x="31" y="227"/>
                  </a:lnTo>
                  <a:lnTo>
                    <a:pt x="25" y="2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8" name="グループ化 161"/>
          <p:cNvGrpSpPr>
            <a:grpSpLocks/>
          </p:cNvGrpSpPr>
          <p:nvPr/>
        </p:nvGrpSpPr>
        <p:grpSpPr bwMode="auto">
          <a:xfrm>
            <a:off x="3571868" y="285728"/>
            <a:ext cx="5197475" cy="5980112"/>
            <a:chOff x="2361" y="293"/>
            <a:chExt cx="3274" cy="3767"/>
          </a:xfrm>
          <a:solidFill>
            <a:srgbClr val="FFFFFF">
              <a:alpha val="77000"/>
            </a:srgbClr>
          </a:solidFill>
          <a:effectLst>
            <a:outerShdw blurRad="50800" dist="38100" dir="5400000" algn="ctr" rotWithShape="0">
              <a:srgbClr val="000000">
                <a:alpha val="30000"/>
              </a:srgbClr>
            </a:outerShdw>
          </a:effectLst>
        </p:grpSpPr>
        <p:sp>
          <p:nvSpPr>
            <p:cNvPr id="9" name="フリーフォーム 8"/>
            <p:cNvSpPr>
              <a:spLocks/>
            </p:cNvSpPr>
            <p:nvPr/>
          </p:nvSpPr>
          <p:spPr bwMode="auto">
            <a:xfrm>
              <a:off x="2361" y="293"/>
              <a:ext cx="3274" cy="3767"/>
            </a:xfrm>
            <a:custGeom>
              <a:avLst/>
              <a:gdLst/>
              <a:ahLst/>
              <a:cxnLst>
                <a:cxn ang="0">
                  <a:pos x="2851" y="3761"/>
                </a:cxn>
                <a:cxn ang="0">
                  <a:pos x="2479" y="3767"/>
                </a:cxn>
                <a:cxn ang="0">
                  <a:pos x="2328" y="3761"/>
                </a:cxn>
                <a:cxn ang="0">
                  <a:pos x="2019" y="3748"/>
                </a:cxn>
                <a:cxn ang="0">
                  <a:pos x="1646" y="3761"/>
                </a:cxn>
                <a:cxn ang="0">
                  <a:pos x="1192" y="3748"/>
                </a:cxn>
                <a:cxn ang="0">
                  <a:pos x="536" y="3755"/>
                </a:cxn>
                <a:cxn ang="0">
                  <a:pos x="183" y="3761"/>
                </a:cxn>
                <a:cxn ang="0">
                  <a:pos x="12" y="3761"/>
                </a:cxn>
                <a:cxn ang="0">
                  <a:pos x="19" y="3490"/>
                </a:cxn>
                <a:cxn ang="0">
                  <a:pos x="25" y="3155"/>
                </a:cxn>
                <a:cxn ang="0">
                  <a:pos x="6" y="2947"/>
                </a:cxn>
                <a:cxn ang="0">
                  <a:pos x="19" y="2903"/>
                </a:cxn>
                <a:cxn ang="0">
                  <a:pos x="6" y="2575"/>
                </a:cxn>
                <a:cxn ang="0">
                  <a:pos x="0" y="2392"/>
                </a:cxn>
                <a:cxn ang="0">
                  <a:pos x="12" y="2158"/>
                </a:cxn>
                <a:cxn ang="0">
                  <a:pos x="6" y="1994"/>
                </a:cxn>
                <a:cxn ang="0">
                  <a:pos x="19" y="1849"/>
                </a:cxn>
                <a:cxn ang="0">
                  <a:pos x="19" y="1679"/>
                </a:cxn>
                <a:cxn ang="0">
                  <a:pos x="25" y="1534"/>
                </a:cxn>
                <a:cxn ang="0">
                  <a:pos x="12" y="1433"/>
                </a:cxn>
                <a:cxn ang="0">
                  <a:pos x="12" y="1319"/>
                </a:cxn>
                <a:cxn ang="0">
                  <a:pos x="25" y="1048"/>
                </a:cxn>
                <a:cxn ang="0">
                  <a:pos x="25" y="922"/>
                </a:cxn>
                <a:cxn ang="0">
                  <a:pos x="19" y="745"/>
                </a:cxn>
                <a:cxn ang="0">
                  <a:pos x="25" y="650"/>
                </a:cxn>
                <a:cxn ang="0">
                  <a:pos x="25" y="436"/>
                </a:cxn>
                <a:cxn ang="0">
                  <a:pos x="19" y="259"/>
                </a:cxn>
                <a:cxn ang="0">
                  <a:pos x="12" y="70"/>
                </a:cxn>
                <a:cxn ang="0">
                  <a:pos x="12" y="7"/>
                </a:cxn>
                <a:cxn ang="0">
                  <a:pos x="599" y="13"/>
                </a:cxn>
                <a:cxn ang="0">
                  <a:pos x="801" y="26"/>
                </a:cxn>
                <a:cxn ang="0">
                  <a:pos x="858" y="26"/>
                </a:cxn>
                <a:cxn ang="0">
                  <a:pos x="990" y="13"/>
                </a:cxn>
                <a:cxn ang="0">
                  <a:pos x="1609" y="0"/>
                </a:cxn>
                <a:cxn ang="0">
                  <a:pos x="1981" y="7"/>
                </a:cxn>
                <a:cxn ang="0">
                  <a:pos x="2504" y="7"/>
                </a:cxn>
                <a:cxn ang="0">
                  <a:pos x="2687" y="0"/>
                </a:cxn>
                <a:cxn ang="0">
                  <a:pos x="2877" y="7"/>
                </a:cxn>
                <a:cxn ang="0">
                  <a:pos x="3255" y="7"/>
                </a:cxn>
                <a:cxn ang="0">
                  <a:pos x="3255" y="272"/>
                </a:cxn>
                <a:cxn ang="0">
                  <a:pos x="3261" y="524"/>
                </a:cxn>
                <a:cxn ang="0">
                  <a:pos x="3249" y="600"/>
                </a:cxn>
                <a:cxn ang="0">
                  <a:pos x="3261" y="638"/>
                </a:cxn>
                <a:cxn ang="0">
                  <a:pos x="3268" y="739"/>
                </a:cxn>
                <a:cxn ang="0">
                  <a:pos x="3255" y="915"/>
                </a:cxn>
                <a:cxn ang="0">
                  <a:pos x="3249" y="1294"/>
                </a:cxn>
                <a:cxn ang="0">
                  <a:pos x="3261" y="1407"/>
                </a:cxn>
                <a:cxn ang="0">
                  <a:pos x="3268" y="1527"/>
                </a:cxn>
                <a:cxn ang="0">
                  <a:pos x="3255" y="1622"/>
                </a:cxn>
                <a:cxn ang="0">
                  <a:pos x="3261" y="1849"/>
                </a:cxn>
                <a:cxn ang="0">
                  <a:pos x="3274" y="2367"/>
                </a:cxn>
                <a:cxn ang="0">
                  <a:pos x="3268" y="2486"/>
                </a:cxn>
                <a:cxn ang="0">
                  <a:pos x="3261" y="2695"/>
                </a:cxn>
                <a:cxn ang="0">
                  <a:pos x="3261" y="3016"/>
                </a:cxn>
                <a:cxn ang="0">
                  <a:pos x="3053" y="3761"/>
                </a:cxn>
              </a:cxnLst>
              <a:rect l="0" t="0" r="0" b="0"/>
              <a:pathLst>
                <a:path w="3274" h="3767">
                  <a:moveTo>
                    <a:pt x="3053" y="3761"/>
                  </a:moveTo>
                  <a:lnTo>
                    <a:pt x="2851" y="3761"/>
                  </a:lnTo>
                  <a:lnTo>
                    <a:pt x="2643" y="3761"/>
                  </a:lnTo>
                  <a:lnTo>
                    <a:pt x="2479" y="3767"/>
                  </a:lnTo>
                  <a:lnTo>
                    <a:pt x="2384" y="3761"/>
                  </a:lnTo>
                  <a:lnTo>
                    <a:pt x="2328" y="3761"/>
                  </a:lnTo>
                  <a:lnTo>
                    <a:pt x="2183" y="3748"/>
                  </a:lnTo>
                  <a:lnTo>
                    <a:pt x="2019" y="3748"/>
                  </a:lnTo>
                  <a:lnTo>
                    <a:pt x="1754" y="3761"/>
                  </a:lnTo>
                  <a:lnTo>
                    <a:pt x="1646" y="3761"/>
                  </a:lnTo>
                  <a:lnTo>
                    <a:pt x="1545" y="3761"/>
                  </a:lnTo>
                  <a:lnTo>
                    <a:pt x="1192" y="3748"/>
                  </a:lnTo>
                  <a:lnTo>
                    <a:pt x="656" y="3748"/>
                  </a:lnTo>
                  <a:lnTo>
                    <a:pt x="536" y="3755"/>
                  </a:lnTo>
                  <a:lnTo>
                    <a:pt x="385" y="3761"/>
                  </a:lnTo>
                  <a:lnTo>
                    <a:pt x="183" y="3761"/>
                  </a:lnTo>
                  <a:lnTo>
                    <a:pt x="38" y="3761"/>
                  </a:lnTo>
                  <a:lnTo>
                    <a:pt x="12" y="3761"/>
                  </a:lnTo>
                  <a:lnTo>
                    <a:pt x="6" y="3761"/>
                  </a:lnTo>
                  <a:lnTo>
                    <a:pt x="19" y="3490"/>
                  </a:lnTo>
                  <a:lnTo>
                    <a:pt x="25" y="3275"/>
                  </a:lnTo>
                  <a:lnTo>
                    <a:pt x="25" y="3155"/>
                  </a:lnTo>
                  <a:lnTo>
                    <a:pt x="12" y="3029"/>
                  </a:lnTo>
                  <a:lnTo>
                    <a:pt x="6" y="2947"/>
                  </a:lnTo>
                  <a:lnTo>
                    <a:pt x="19" y="2934"/>
                  </a:lnTo>
                  <a:lnTo>
                    <a:pt x="19" y="2903"/>
                  </a:lnTo>
                  <a:lnTo>
                    <a:pt x="12" y="2764"/>
                  </a:lnTo>
                  <a:lnTo>
                    <a:pt x="6" y="2575"/>
                  </a:lnTo>
                  <a:lnTo>
                    <a:pt x="0" y="2493"/>
                  </a:lnTo>
                  <a:lnTo>
                    <a:pt x="0" y="2392"/>
                  </a:lnTo>
                  <a:lnTo>
                    <a:pt x="12" y="2234"/>
                  </a:lnTo>
                  <a:lnTo>
                    <a:pt x="12" y="2158"/>
                  </a:lnTo>
                  <a:lnTo>
                    <a:pt x="6" y="2083"/>
                  </a:lnTo>
                  <a:lnTo>
                    <a:pt x="6" y="1994"/>
                  </a:lnTo>
                  <a:lnTo>
                    <a:pt x="12" y="1925"/>
                  </a:lnTo>
                  <a:lnTo>
                    <a:pt x="19" y="1849"/>
                  </a:lnTo>
                  <a:lnTo>
                    <a:pt x="19" y="1773"/>
                  </a:lnTo>
                  <a:lnTo>
                    <a:pt x="19" y="1679"/>
                  </a:lnTo>
                  <a:lnTo>
                    <a:pt x="25" y="1603"/>
                  </a:lnTo>
                  <a:lnTo>
                    <a:pt x="25" y="1534"/>
                  </a:lnTo>
                  <a:lnTo>
                    <a:pt x="19" y="1464"/>
                  </a:lnTo>
                  <a:lnTo>
                    <a:pt x="12" y="1433"/>
                  </a:lnTo>
                  <a:lnTo>
                    <a:pt x="12" y="1395"/>
                  </a:lnTo>
                  <a:lnTo>
                    <a:pt x="12" y="1319"/>
                  </a:lnTo>
                  <a:lnTo>
                    <a:pt x="19" y="1174"/>
                  </a:lnTo>
                  <a:lnTo>
                    <a:pt x="25" y="1048"/>
                  </a:lnTo>
                  <a:lnTo>
                    <a:pt x="19" y="972"/>
                  </a:lnTo>
                  <a:lnTo>
                    <a:pt x="25" y="922"/>
                  </a:lnTo>
                  <a:lnTo>
                    <a:pt x="25" y="827"/>
                  </a:lnTo>
                  <a:lnTo>
                    <a:pt x="19" y="745"/>
                  </a:lnTo>
                  <a:lnTo>
                    <a:pt x="25" y="707"/>
                  </a:lnTo>
                  <a:lnTo>
                    <a:pt x="25" y="650"/>
                  </a:lnTo>
                  <a:lnTo>
                    <a:pt x="25" y="537"/>
                  </a:lnTo>
                  <a:lnTo>
                    <a:pt x="25" y="436"/>
                  </a:lnTo>
                  <a:lnTo>
                    <a:pt x="19" y="354"/>
                  </a:lnTo>
                  <a:lnTo>
                    <a:pt x="19" y="259"/>
                  </a:lnTo>
                  <a:lnTo>
                    <a:pt x="12" y="158"/>
                  </a:lnTo>
                  <a:lnTo>
                    <a:pt x="12" y="70"/>
                  </a:lnTo>
                  <a:lnTo>
                    <a:pt x="12" y="32"/>
                  </a:lnTo>
                  <a:lnTo>
                    <a:pt x="12" y="7"/>
                  </a:lnTo>
                  <a:lnTo>
                    <a:pt x="359" y="7"/>
                  </a:lnTo>
                  <a:lnTo>
                    <a:pt x="599" y="13"/>
                  </a:lnTo>
                  <a:lnTo>
                    <a:pt x="738" y="19"/>
                  </a:lnTo>
                  <a:lnTo>
                    <a:pt x="801" y="26"/>
                  </a:lnTo>
                  <a:lnTo>
                    <a:pt x="833" y="26"/>
                  </a:lnTo>
                  <a:lnTo>
                    <a:pt x="858" y="26"/>
                  </a:lnTo>
                  <a:lnTo>
                    <a:pt x="908" y="19"/>
                  </a:lnTo>
                  <a:lnTo>
                    <a:pt x="990" y="13"/>
                  </a:lnTo>
                  <a:lnTo>
                    <a:pt x="1306" y="7"/>
                  </a:lnTo>
                  <a:lnTo>
                    <a:pt x="1609" y="0"/>
                  </a:lnTo>
                  <a:lnTo>
                    <a:pt x="1785" y="7"/>
                  </a:lnTo>
                  <a:lnTo>
                    <a:pt x="1981" y="7"/>
                  </a:lnTo>
                  <a:lnTo>
                    <a:pt x="2258" y="7"/>
                  </a:lnTo>
                  <a:lnTo>
                    <a:pt x="2504" y="7"/>
                  </a:lnTo>
                  <a:lnTo>
                    <a:pt x="2605" y="7"/>
                  </a:lnTo>
                  <a:lnTo>
                    <a:pt x="2687" y="0"/>
                  </a:lnTo>
                  <a:lnTo>
                    <a:pt x="2769" y="7"/>
                  </a:lnTo>
                  <a:lnTo>
                    <a:pt x="2877" y="7"/>
                  </a:lnTo>
                  <a:lnTo>
                    <a:pt x="3053" y="7"/>
                  </a:lnTo>
                  <a:lnTo>
                    <a:pt x="3255" y="7"/>
                  </a:lnTo>
                  <a:lnTo>
                    <a:pt x="3255" y="133"/>
                  </a:lnTo>
                  <a:lnTo>
                    <a:pt x="3255" y="272"/>
                  </a:lnTo>
                  <a:lnTo>
                    <a:pt x="3261" y="398"/>
                  </a:lnTo>
                  <a:lnTo>
                    <a:pt x="3261" y="524"/>
                  </a:lnTo>
                  <a:lnTo>
                    <a:pt x="3249" y="568"/>
                  </a:lnTo>
                  <a:lnTo>
                    <a:pt x="3249" y="600"/>
                  </a:lnTo>
                  <a:lnTo>
                    <a:pt x="3255" y="619"/>
                  </a:lnTo>
                  <a:lnTo>
                    <a:pt x="3261" y="638"/>
                  </a:lnTo>
                  <a:lnTo>
                    <a:pt x="3268" y="669"/>
                  </a:lnTo>
                  <a:lnTo>
                    <a:pt x="3268" y="739"/>
                  </a:lnTo>
                  <a:lnTo>
                    <a:pt x="3261" y="821"/>
                  </a:lnTo>
                  <a:lnTo>
                    <a:pt x="3255" y="915"/>
                  </a:lnTo>
                  <a:lnTo>
                    <a:pt x="3249" y="1142"/>
                  </a:lnTo>
                  <a:lnTo>
                    <a:pt x="3249" y="1294"/>
                  </a:lnTo>
                  <a:lnTo>
                    <a:pt x="3255" y="1376"/>
                  </a:lnTo>
                  <a:lnTo>
                    <a:pt x="3261" y="1407"/>
                  </a:lnTo>
                  <a:lnTo>
                    <a:pt x="3268" y="1471"/>
                  </a:lnTo>
                  <a:lnTo>
                    <a:pt x="3268" y="1527"/>
                  </a:lnTo>
                  <a:lnTo>
                    <a:pt x="3261" y="1565"/>
                  </a:lnTo>
                  <a:lnTo>
                    <a:pt x="3255" y="1622"/>
                  </a:lnTo>
                  <a:lnTo>
                    <a:pt x="3255" y="1710"/>
                  </a:lnTo>
                  <a:lnTo>
                    <a:pt x="3261" y="1849"/>
                  </a:lnTo>
                  <a:lnTo>
                    <a:pt x="3268" y="2108"/>
                  </a:lnTo>
                  <a:lnTo>
                    <a:pt x="3274" y="2367"/>
                  </a:lnTo>
                  <a:lnTo>
                    <a:pt x="3274" y="2423"/>
                  </a:lnTo>
                  <a:lnTo>
                    <a:pt x="3268" y="2486"/>
                  </a:lnTo>
                  <a:lnTo>
                    <a:pt x="3261" y="2587"/>
                  </a:lnTo>
                  <a:lnTo>
                    <a:pt x="3261" y="2695"/>
                  </a:lnTo>
                  <a:lnTo>
                    <a:pt x="3261" y="2852"/>
                  </a:lnTo>
                  <a:lnTo>
                    <a:pt x="3261" y="3016"/>
                  </a:lnTo>
                  <a:lnTo>
                    <a:pt x="3274" y="3521"/>
                  </a:lnTo>
                  <a:lnTo>
                    <a:pt x="3053" y="376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 name="フリーフォーム 9"/>
            <p:cNvSpPr>
              <a:spLocks/>
            </p:cNvSpPr>
            <p:nvPr/>
          </p:nvSpPr>
          <p:spPr bwMode="auto">
            <a:xfrm>
              <a:off x="5336" y="3814"/>
              <a:ext cx="299" cy="240"/>
            </a:xfrm>
            <a:custGeom>
              <a:avLst/>
              <a:gdLst/>
              <a:ahLst/>
              <a:cxnLst>
                <a:cxn ang="0">
                  <a:pos x="31" y="240"/>
                </a:cxn>
                <a:cxn ang="0">
                  <a:pos x="37" y="240"/>
                </a:cxn>
                <a:cxn ang="0">
                  <a:pos x="50" y="234"/>
                </a:cxn>
                <a:cxn ang="0">
                  <a:pos x="63" y="215"/>
                </a:cxn>
                <a:cxn ang="0">
                  <a:pos x="63" y="183"/>
                </a:cxn>
                <a:cxn ang="0">
                  <a:pos x="56" y="158"/>
                </a:cxn>
                <a:cxn ang="0">
                  <a:pos x="31" y="139"/>
                </a:cxn>
                <a:cxn ang="0">
                  <a:pos x="6" y="133"/>
                </a:cxn>
                <a:cxn ang="0">
                  <a:pos x="0" y="133"/>
                </a:cxn>
                <a:cxn ang="0">
                  <a:pos x="214" y="0"/>
                </a:cxn>
                <a:cxn ang="0">
                  <a:pos x="189" y="38"/>
                </a:cxn>
                <a:cxn ang="0">
                  <a:pos x="138" y="126"/>
                </a:cxn>
                <a:cxn ang="0">
                  <a:pos x="82" y="202"/>
                </a:cxn>
                <a:cxn ang="0">
                  <a:pos x="50" y="240"/>
                </a:cxn>
                <a:cxn ang="0">
                  <a:pos x="37" y="240"/>
                </a:cxn>
                <a:cxn ang="0">
                  <a:pos x="31" y="240"/>
                </a:cxn>
              </a:cxnLst>
              <a:rect l="0" t="0" r="0" b="0"/>
              <a:pathLst>
                <a:path w="214" h="240">
                  <a:moveTo>
                    <a:pt x="31" y="240"/>
                  </a:moveTo>
                  <a:lnTo>
                    <a:pt x="37" y="240"/>
                  </a:lnTo>
                  <a:lnTo>
                    <a:pt x="50" y="234"/>
                  </a:lnTo>
                  <a:lnTo>
                    <a:pt x="63" y="215"/>
                  </a:lnTo>
                  <a:lnTo>
                    <a:pt x="63" y="183"/>
                  </a:lnTo>
                  <a:lnTo>
                    <a:pt x="56" y="158"/>
                  </a:lnTo>
                  <a:lnTo>
                    <a:pt x="31" y="139"/>
                  </a:lnTo>
                  <a:lnTo>
                    <a:pt x="6" y="133"/>
                  </a:lnTo>
                  <a:lnTo>
                    <a:pt x="0" y="133"/>
                  </a:lnTo>
                  <a:lnTo>
                    <a:pt x="214" y="0"/>
                  </a:lnTo>
                  <a:lnTo>
                    <a:pt x="189" y="38"/>
                  </a:lnTo>
                  <a:lnTo>
                    <a:pt x="138" y="126"/>
                  </a:lnTo>
                  <a:lnTo>
                    <a:pt x="82" y="202"/>
                  </a:lnTo>
                  <a:lnTo>
                    <a:pt x="50" y="240"/>
                  </a:lnTo>
                  <a:lnTo>
                    <a:pt x="37" y="240"/>
                  </a:lnTo>
                  <a:lnTo>
                    <a:pt x="31" y="24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11" name="グループ化 164"/>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2" name="フリーフォーム 1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642910" y="500042"/>
            <a:ext cx="2643206" cy="935058"/>
          </a:xfrm>
        </p:spPr>
        <p:txBody>
          <a:bodyPr anchor="b"/>
          <a:lstStyle>
            <a:lvl1pPr algn="l">
              <a:defRPr sz="2000" b="1"/>
            </a:lvl1pPr>
          </a:lstStyle>
          <a:p>
            <a:r>
              <a:rPr lang="ja-JP" altLang="en-US" smtClean="0"/>
              <a:t>マスター タイトルの書式設定</a:t>
            </a:r>
            <a:endParaRPr lang="en-US"/>
          </a:p>
        </p:txBody>
      </p:sp>
      <p:sp>
        <p:nvSpPr>
          <p:cNvPr id="3" name="コンテンツ プレースホルダ 2"/>
          <p:cNvSpPr>
            <a:spLocks noGrp="1"/>
          </p:cNvSpPr>
          <p:nvPr>
            <p:ph idx="1"/>
          </p:nvPr>
        </p:nvSpPr>
        <p:spPr>
          <a:xfrm>
            <a:off x="3786182" y="500045"/>
            <a:ext cx="4786346" cy="55007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テキスト プレースホルダ 3"/>
          <p:cNvSpPr>
            <a:spLocks noGrp="1"/>
          </p:cNvSpPr>
          <p:nvPr>
            <p:ph type="body" sz="half" idx="2"/>
          </p:nvPr>
        </p:nvSpPr>
        <p:spPr>
          <a:xfrm>
            <a:off x="642913" y="1435103"/>
            <a:ext cx="2643205" cy="45656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59" name="日付プレースホルダ 4"/>
          <p:cNvSpPr>
            <a:spLocks noGrp="1"/>
          </p:cNvSpPr>
          <p:nvPr>
            <p:ph type="dt" sz="half" idx="10"/>
          </p:nvPr>
        </p:nvSpPr>
        <p:spPr/>
        <p:txBody>
          <a:bodyPr/>
          <a:lstStyle>
            <a:lvl1pPr>
              <a:defRPr/>
            </a:lvl1pPr>
          </a:lstStyle>
          <a:p>
            <a:pPr>
              <a:defRPr/>
            </a:pPr>
            <a:fld id="{F278BE6E-DCA1-6844-9DE2-485C22FBB72B}" type="datetime1">
              <a:rPr lang="ja-JP" altLang="en-US"/>
              <a:pPr>
                <a:defRPr/>
              </a:pPr>
              <a:t>17.8.19</a:t>
            </a:fld>
            <a:endParaRPr lang="ja-JP" altLang="en-US"/>
          </a:p>
        </p:txBody>
      </p:sp>
      <p:sp>
        <p:nvSpPr>
          <p:cNvPr id="160" name="スライド番号プレースホルダ 5"/>
          <p:cNvSpPr>
            <a:spLocks noGrp="1"/>
          </p:cNvSpPr>
          <p:nvPr>
            <p:ph type="sldNum" sz="quarter" idx="11"/>
          </p:nvPr>
        </p:nvSpPr>
        <p:spPr/>
        <p:txBody>
          <a:bodyPr/>
          <a:lstStyle>
            <a:lvl1pPr>
              <a:defRPr/>
            </a:lvl1pPr>
          </a:lstStyle>
          <a:p>
            <a:pPr>
              <a:defRPr/>
            </a:pPr>
            <a:fld id="{1CF15C56-6886-0F47-9EA1-87B3E8598E1F}" type="slidenum">
              <a:rPr lang="ja-JP" altLang="en-US"/>
              <a:pPr>
                <a:defRPr/>
              </a:pPr>
              <a:t>‹#›</a:t>
            </a:fld>
            <a:endParaRPr lang="ja-JP" altLang="en-US"/>
          </a:p>
        </p:txBody>
      </p:sp>
      <p:sp>
        <p:nvSpPr>
          <p:cNvPr id="161"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タイトル付きの図">
    <p:spTree>
      <p:nvGrpSpPr>
        <p:cNvPr id="1" name=""/>
        <p:cNvGrpSpPr/>
        <p:nvPr/>
      </p:nvGrpSpPr>
      <p:grpSpPr>
        <a:xfrm>
          <a:off x="0" y="0"/>
          <a:ext cx="0" cy="0"/>
          <a:chOff x="0" y="0"/>
          <a:chExt cx="0" cy="0"/>
        </a:xfrm>
      </p:grpSpPr>
      <p:grpSp>
        <p:nvGrpSpPr>
          <p:cNvPr id="5" name="グループ化 158"/>
          <p:cNvGrpSpPr/>
          <p:nvPr/>
        </p:nvGrpSpPr>
        <p:grpSpPr>
          <a:xfrm>
            <a:off x="1052486" y="285750"/>
            <a:ext cx="6929488" cy="5962650"/>
            <a:chOff x="428625" y="285750"/>
            <a:chExt cx="8305800" cy="5962650"/>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428625" y="301625"/>
              <a:ext cx="1409700" cy="5303838"/>
            </a:xfrm>
            <a:custGeom>
              <a:avLst/>
              <a:gdLst>
                <a:gd name="T0" fmla="*/ 1978466110 w 884"/>
                <a:gd name="T1" fmla="*/ 0 h 3128"/>
                <a:gd name="T2" fmla="*/ 1932690727 w 884"/>
                <a:gd name="T3" fmla="*/ 117878116 h 3128"/>
                <a:gd name="T4" fmla="*/ 1721621640 w 884"/>
                <a:gd name="T5" fmla="*/ 1132772752 h 3128"/>
                <a:gd name="T6" fmla="*/ 1602098535 w 884"/>
                <a:gd name="T7" fmla="*/ 1541032553 h 3128"/>
                <a:gd name="T8" fmla="*/ 1452061166 w 884"/>
                <a:gd name="T9" fmla="*/ 2147483647 h 3128"/>
                <a:gd name="T10" fmla="*/ 1317281726 w 884"/>
                <a:gd name="T11" fmla="*/ 2147483647 h 3128"/>
                <a:gd name="T12" fmla="*/ 1167244357 w 884"/>
                <a:gd name="T13" fmla="*/ 2147483647 h 3128"/>
                <a:gd name="T14" fmla="*/ 989233055 w 884"/>
                <a:gd name="T15" fmla="*/ 2147483647 h 3128"/>
                <a:gd name="T16" fmla="*/ 719672581 w 884"/>
                <a:gd name="T17" fmla="*/ 2147483647 h 3128"/>
                <a:gd name="T18" fmla="*/ 330592192 w 884"/>
                <a:gd name="T19" fmla="*/ 2147483647 h 3128"/>
                <a:gd name="T20" fmla="*/ 300076333 w 884"/>
                <a:gd name="T21" fmla="*/ 2147483647 h 3128"/>
                <a:gd name="T22" fmla="*/ 223785091 w 884"/>
                <a:gd name="T23" fmla="*/ 2147483647 h 3128"/>
                <a:gd name="T24" fmla="*/ 193269232 w 884"/>
                <a:gd name="T25" fmla="*/ 2147483647 h 3128"/>
                <a:gd name="T26" fmla="*/ 134779440 w 884"/>
                <a:gd name="T27" fmla="*/ 2147483647 h 3128"/>
                <a:gd name="T28" fmla="*/ 30515859 w 884"/>
                <a:gd name="T29" fmla="*/ 2147483647 h 3128"/>
                <a:gd name="T30" fmla="*/ 30515859 w 884"/>
                <a:gd name="T31" fmla="*/ 2147483647 h 3128"/>
                <a:gd name="T32" fmla="*/ 89005651 w 884"/>
                <a:gd name="T33" fmla="*/ 2147483647 h 3128"/>
                <a:gd name="T34" fmla="*/ 89005651 w 884"/>
                <a:gd name="T35" fmla="*/ 2147483647 h 3128"/>
                <a:gd name="T36" fmla="*/ 15257929 w 884"/>
                <a:gd name="T37" fmla="*/ 2147483647 h 3128"/>
                <a:gd name="T38" fmla="*/ 15257929 w 884"/>
                <a:gd name="T39" fmla="*/ 2147483647 h 3128"/>
                <a:gd name="T40" fmla="*/ 30515859 w 884"/>
                <a:gd name="T41" fmla="*/ 2147483647 h 3128"/>
                <a:gd name="T42" fmla="*/ 15257929 w 884"/>
                <a:gd name="T43" fmla="*/ 2147483647 h 3128"/>
                <a:gd name="T44" fmla="*/ 58489793 w 884"/>
                <a:gd name="T45" fmla="*/ 2147483647 h 3128"/>
                <a:gd name="T46" fmla="*/ 89005651 w 884"/>
                <a:gd name="T47" fmla="*/ 2147483647 h 3128"/>
                <a:gd name="T48" fmla="*/ 104263581 w 884"/>
                <a:gd name="T49" fmla="*/ 2147483647 h 3128"/>
                <a:gd name="T50" fmla="*/ 165295298 w 884"/>
                <a:gd name="T51" fmla="*/ 2147483647 h 3128"/>
                <a:gd name="T52" fmla="*/ 193269232 w 884"/>
                <a:gd name="T53" fmla="*/ 2147483647 h 3128"/>
                <a:gd name="T54" fmla="*/ 208527162 w 884"/>
                <a:gd name="T55" fmla="*/ 2147483647 h 3128"/>
                <a:gd name="T56" fmla="*/ 269558879 w 884"/>
                <a:gd name="T57" fmla="*/ 2147483647 h 3128"/>
                <a:gd name="T58" fmla="*/ 343306601 w 884"/>
                <a:gd name="T59" fmla="*/ 2147483647 h 3128"/>
                <a:gd name="T60" fmla="*/ 404339913 w 884"/>
                <a:gd name="T61" fmla="*/ 2147483647 h 3128"/>
                <a:gd name="T62" fmla="*/ 539119353 w 884"/>
                <a:gd name="T63" fmla="*/ 2147483647 h 3128"/>
                <a:gd name="T64" fmla="*/ 689156722 w 884"/>
                <a:gd name="T65" fmla="*/ 2147483647 h 3128"/>
                <a:gd name="T66" fmla="*/ 869711545 w 884"/>
                <a:gd name="T67" fmla="*/ 2147483647 h 3128"/>
                <a:gd name="T68" fmla="*/ 973975125 w 884"/>
                <a:gd name="T69" fmla="*/ 2147483647 h 3128"/>
                <a:gd name="T70" fmla="*/ 1154528353 w 884"/>
                <a:gd name="T71" fmla="*/ 2147483647 h 3128"/>
                <a:gd name="T72" fmla="*/ 1182502287 w 884"/>
                <a:gd name="T73" fmla="*/ 2147483647 h 3128"/>
                <a:gd name="T74" fmla="*/ 1108754565 w 884"/>
                <a:gd name="T75" fmla="*/ 2147483647 h 3128"/>
                <a:gd name="T76" fmla="*/ 897683884 w 884"/>
                <a:gd name="T77" fmla="*/ 2147483647 h 3128"/>
                <a:gd name="T78" fmla="*/ 689156722 w 884"/>
                <a:gd name="T79" fmla="*/ 2147483647 h 3128"/>
                <a:gd name="T80" fmla="*/ 643382934 w 884"/>
                <a:gd name="T81" fmla="*/ 2147483647 h 3128"/>
                <a:gd name="T82" fmla="*/ 434855772 w 884"/>
                <a:gd name="T83" fmla="*/ 2147483647 h 3128"/>
                <a:gd name="T84" fmla="*/ 300076333 w 884"/>
                <a:gd name="T85" fmla="*/ 2147483647 h 3128"/>
                <a:gd name="T86" fmla="*/ 284818403 w 884"/>
                <a:gd name="T87" fmla="*/ 2147483647 h 3128"/>
                <a:gd name="T88" fmla="*/ 358564531 w 884"/>
                <a:gd name="T89" fmla="*/ 2147483647 h 3128"/>
                <a:gd name="T90" fmla="*/ 643382934 w 884"/>
                <a:gd name="T91" fmla="*/ 2147483647 h 3128"/>
                <a:gd name="T92" fmla="*/ 943457672 w 884"/>
                <a:gd name="T93" fmla="*/ 2147483647 h 3128"/>
                <a:gd name="T94" fmla="*/ 1154528353 w 884"/>
                <a:gd name="T95" fmla="*/ 2147483647 h 3128"/>
                <a:gd name="T96" fmla="*/ 1347797585 w 884"/>
                <a:gd name="T97" fmla="*/ 2147483647 h 3128"/>
                <a:gd name="T98" fmla="*/ 1586840606 w 884"/>
                <a:gd name="T99" fmla="*/ 2147483647 h 3128"/>
                <a:gd name="T100" fmla="*/ 1617358059 w 884"/>
                <a:gd name="T101" fmla="*/ 2147483647 h 3128"/>
                <a:gd name="T102" fmla="*/ 1647873918 w 884"/>
                <a:gd name="T103" fmla="*/ 2147483647 h 3128"/>
                <a:gd name="T104" fmla="*/ 1693647706 w 884"/>
                <a:gd name="T105" fmla="*/ 2147483647 h 3128"/>
                <a:gd name="T106" fmla="*/ 1693647706 w 884"/>
                <a:gd name="T107" fmla="*/ 2147483647 h 3128"/>
                <a:gd name="T108" fmla="*/ 1813169216 w 884"/>
                <a:gd name="T109" fmla="*/ 1658908974 h 3128"/>
                <a:gd name="T110" fmla="*/ 1886916938 w 884"/>
                <a:gd name="T111" fmla="*/ 1201775197 h 3128"/>
                <a:gd name="T112" fmla="*/ 2036954307 w 884"/>
                <a:gd name="T113" fmla="*/ 540511519 h 3128"/>
                <a:gd name="T114" fmla="*/ 2141217888 w 884"/>
                <a:gd name="T115" fmla="*/ 235754537 h 3128"/>
                <a:gd name="T116" fmla="*/ 2147483647 w 884"/>
                <a:gd name="T117" fmla="*/ 0 h 3128"/>
                <a:gd name="T118" fmla="*/ 2147483647 w 884"/>
                <a:gd name="T119" fmla="*/ 0 h 3128"/>
                <a:gd name="T120" fmla="*/ 0 1 256"/>
                <a:gd name="T121" fmla="*/ 0 1 256"/>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w 884"/>
                <a:gd name="T181" fmla="*/ 0 h 3128"/>
                <a:gd name="T182" fmla="*/ 0 w 884"/>
                <a:gd name="T183" fmla="*/ 0 h 312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84" h="3128">
                  <a:moveTo>
                    <a:pt x="872" y="0"/>
                  </a:moveTo>
                  <a:lnTo>
                    <a:pt x="778" y="0"/>
                  </a:lnTo>
                  <a:lnTo>
                    <a:pt x="772" y="17"/>
                  </a:lnTo>
                  <a:lnTo>
                    <a:pt x="760" y="41"/>
                  </a:lnTo>
                  <a:lnTo>
                    <a:pt x="730" y="171"/>
                  </a:lnTo>
                  <a:lnTo>
                    <a:pt x="677" y="394"/>
                  </a:lnTo>
                  <a:lnTo>
                    <a:pt x="648" y="465"/>
                  </a:lnTo>
                  <a:lnTo>
                    <a:pt x="630" y="536"/>
                  </a:lnTo>
                  <a:lnTo>
                    <a:pt x="595" y="730"/>
                  </a:lnTo>
                  <a:lnTo>
                    <a:pt x="571" y="783"/>
                  </a:lnTo>
                  <a:lnTo>
                    <a:pt x="560" y="830"/>
                  </a:lnTo>
                  <a:lnTo>
                    <a:pt x="518" y="895"/>
                  </a:lnTo>
                  <a:lnTo>
                    <a:pt x="477" y="972"/>
                  </a:lnTo>
                  <a:lnTo>
                    <a:pt x="459" y="1072"/>
                  </a:lnTo>
                  <a:lnTo>
                    <a:pt x="430" y="1172"/>
                  </a:lnTo>
                  <a:lnTo>
                    <a:pt x="389" y="1272"/>
                  </a:lnTo>
                  <a:lnTo>
                    <a:pt x="342" y="1372"/>
                  </a:lnTo>
                  <a:lnTo>
                    <a:pt x="283" y="1526"/>
                  </a:lnTo>
                  <a:lnTo>
                    <a:pt x="224" y="1673"/>
                  </a:lnTo>
                  <a:lnTo>
                    <a:pt x="130" y="1909"/>
                  </a:lnTo>
                  <a:lnTo>
                    <a:pt x="124" y="1903"/>
                  </a:lnTo>
                  <a:lnTo>
                    <a:pt x="118" y="1903"/>
                  </a:lnTo>
                  <a:lnTo>
                    <a:pt x="106" y="1903"/>
                  </a:lnTo>
                  <a:lnTo>
                    <a:pt x="88" y="1891"/>
                  </a:lnTo>
                  <a:lnTo>
                    <a:pt x="82" y="1885"/>
                  </a:lnTo>
                  <a:lnTo>
                    <a:pt x="76" y="1885"/>
                  </a:lnTo>
                  <a:lnTo>
                    <a:pt x="71" y="1885"/>
                  </a:lnTo>
                  <a:lnTo>
                    <a:pt x="53" y="1903"/>
                  </a:lnTo>
                  <a:lnTo>
                    <a:pt x="29" y="1920"/>
                  </a:lnTo>
                  <a:lnTo>
                    <a:pt x="12" y="1944"/>
                  </a:lnTo>
                  <a:lnTo>
                    <a:pt x="6" y="1956"/>
                  </a:lnTo>
                  <a:lnTo>
                    <a:pt x="12" y="2015"/>
                  </a:lnTo>
                  <a:lnTo>
                    <a:pt x="23" y="2050"/>
                  </a:lnTo>
                  <a:lnTo>
                    <a:pt x="35" y="2079"/>
                  </a:lnTo>
                  <a:lnTo>
                    <a:pt x="41" y="2103"/>
                  </a:lnTo>
                  <a:lnTo>
                    <a:pt x="35" y="2121"/>
                  </a:lnTo>
                  <a:lnTo>
                    <a:pt x="23" y="2121"/>
                  </a:lnTo>
                  <a:lnTo>
                    <a:pt x="6" y="2103"/>
                  </a:lnTo>
                  <a:lnTo>
                    <a:pt x="0" y="2209"/>
                  </a:lnTo>
                  <a:lnTo>
                    <a:pt x="6" y="2398"/>
                  </a:lnTo>
                  <a:lnTo>
                    <a:pt x="12" y="2692"/>
                  </a:lnTo>
                  <a:lnTo>
                    <a:pt x="12" y="2710"/>
                  </a:lnTo>
                  <a:lnTo>
                    <a:pt x="6" y="2727"/>
                  </a:lnTo>
                  <a:lnTo>
                    <a:pt x="6" y="2792"/>
                  </a:lnTo>
                  <a:lnTo>
                    <a:pt x="23" y="2922"/>
                  </a:lnTo>
                  <a:lnTo>
                    <a:pt x="23" y="3010"/>
                  </a:lnTo>
                  <a:lnTo>
                    <a:pt x="47" y="3128"/>
                  </a:lnTo>
                  <a:lnTo>
                    <a:pt x="35" y="2993"/>
                  </a:lnTo>
                  <a:lnTo>
                    <a:pt x="35" y="2916"/>
                  </a:lnTo>
                  <a:lnTo>
                    <a:pt x="41" y="2839"/>
                  </a:lnTo>
                  <a:lnTo>
                    <a:pt x="53" y="2780"/>
                  </a:lnTo>
                  <a:lnTo>
                    <a:pt x="65" y="2727"/>
                  </a:lnTo>
                  <a:lnTo>
                    <a:pt x="76" y="2692"/>
                  </a:lnTo>
                  <a:lnTo>
                    <a:pt x="76" y="2651"/>
                  </a:lnTo>
                  <a:lnTo>
                    <a:pt x="76" y="2621"/>
                  </a:lnTo>
                  <a:lnTo>
                    <a:pt x="82" y="2592"/>
                  </a:lnTo>
                  <a:lnTo>
                    <a:pt x="88" y="2551"/>
                  </a:lnTo>
                  <a:lnTo>
                    <a:pt x="106" y="2521"/>
                  </a:lnTo>
                  <a:lnTo>
                    <a:pt x="118" y="2509"/>
                  </a:lnTo>
                  <a:lnTo>
                    <a:pt x="135" y="2492"/>
                  </a:lnTo>
                  <a:lnTo>
                    <a:pt x="141" y="2474"/>
                  </a:lnTo>
                  <a:lnTo>
                    <a:pt x="159" y="2451"/>
                  </a:lnTo>
                  <a:lnTo>
                    <a:pt x="171" y="2433"/>
                  </a:lnTo>
                  <a:lnTo>
                    <a:pt x="212" y="2403"/>
                  </a:lnTo>
                  <a:lnTo>
                    <a:pt x="247" y="2380"/>
                  </a:lnTo>
                  <a:lnTo>
                    <a:pt x="271" y="2350"/>
                  </a:lnTo>
                  <a:lnTo>
                    <a:pt x="294" y="2350"/>
                  </a:lnTo>
                  <a:lnTo>
                    <a:pt x="342" y="2344"/>
                  </a:lnTo>
                  <a:lnTo>
                    <a:pt x="377" y="2333"/>
                  </a:lnTo>
                  <a:lnTo>
                    <a:pt x="383" y="2333"/>
                  </a:lnTo>
                  <a:lnTo>
                    <a:pt x="418" y="2333"/>
                  </a:lnTo>
                  <a:lnTo>
                    <a:pt x="454" y="2321"/>
                  </a:lnTo>
                  <a:lnTo>
                    <a:pt x="465" y="2315"/>
                  </a:lnTo>
                  <a:lnTo>
                    <a:pt x="465" y="2303"/>
                  </a:lnTo>
                  <a:lnTo>
                    <a:pt x="454" y="2291"/>
                  </a:lnTo>
                  <a:lnTo>
                    <a:pt x="436" y="2291"/>
                  </a:lnTo>
                  <a:lnTo>
                    <a:pt x="418" y="2291"/>
                  </a:lnTo>
                  <a:lnTo>
                    <a:pt x="353" y="2274"/>
                  </a:lnTo>
                  <a:lnTo>
                    <a:pt x="294" y="2280"/>
                  </a:lnTo>
                  <a:lnTo>
                    <a:pt x="271" y="2268"/>
                  </a:lnTo>
                  <a:lnTo>
                    <a:pt x="259" y="2250"/>
                  </a:lnTo>
                  <a:lnTo>
                    <a:pt x="253" y="2238"/>
                  </a:lnTo>
                  <a:lnTo>
                    <a:pt x="236" y="2238"/>
                  </a:lnTo>
                  <a:lnTo>
                    <a:pt x="171" y="2238"/>
                  </a:lnTo>
                  <a:lnTo>
                    <a:pt x="135" y="2238"/>
                  </a:lnTo>
                  <a:lnTo>
                    <a:pt x="118" y="2233"/>
                  </a:lnTo>
                  <a:lnTo>
                    <a:pt x="112" y="2221"/>
                  </a:lnTo>
                  <a:lnTo>
                    <a:pt x="112" y="2209"/>
                  </a:lnTo>
                  <a:lnTo>
                    <a:pt x="124" y="2150"/>
                  </a:lnTo>
                  <a:lnTo>
                    <a:pt x="141" y="2085"/>
                  </a:lnTo>
                  <a:lnTo>
                    <a:pt x="206" y="1926"/>
                  </a:lnTo>
                  <a:lnTo>
                    <a:pt x="253" y="1761"/>
                  </a:lnTo>
                  <a:lnTo>
                    <a:pt x="312" y="1561"/>
                  </a:lnTo>
                  <a:lnTo>
                    <a:pt x="371" y="1431"/>
                  </a:lnTo>
                  <a:lnTo>
                    <a:pt x="418" y="1319"/>
                  </a:lnTo>
                  <a:lnTo>
                    <a:pt x="454" y="1243"/>
                  </a:lnTo>
                  <a:lnTo>
                    <a:pt x="477" y="1172"/>
                  </a:lnTo>
                  <a:lnTo>
                    <a:pt x="530" y="1013"/>
                  </a:lnTo>
                  <a:lnTo>
                    <a:pt x="595" y="889"/>
                  </a:lnTo>
                  <a:lnTo>
                    <a:pt x="624" y="824"/>
                  </a:lnTo>
                  <a:lnTo>
                    <a:pt x="630" y="824"/>
                  </a:lnTo>
                  <a:lnTo>
                    <a:pt x="636" y="824"/>
                  </a:lnTo>
                  <a:lnTo>
                    <a:pt x="642" y="842"/>
                  </a:lnTo>
                  <a:lnTo>
                    <a:pt x="648" y="848"/>
                  </a:lnTo>
                  <a:lnTo>
                    <a:pt x="654" y="848"/>
                  </a:lnTo>
                  <a:lnTo>
                    <a:pt x="666" y="842"/>
                  </a:lnTo>
                  <a:lnTo>
                    <a:pt x="666" y="807"/>
                  </a:lnTo>
                  <a:lnTo>
                    <a:pt x="666" y="760"/>
                  </a:lnTo>
                  <a:lnTo>
                    <a:pt x="683" y="665"/>
                  </a:lnTo>
                  <a:lnTo>
                    <a:pt x="713" y="577"/>
                  </a:lnTo>
                  <a:lnTo>
                    <a:pt x="730" y="500"/>
                  </a:lnTo>
                  <a:lnTo>
                    <a:pt x="742" y="418"/>
                  </a:lnTo>
                  <a:lnTo>
                    <a:pt x="766" y="312"/>
                  </a:lnTo>
                  <a:lnTo>
                    <a:pt x="801" y="188"/>
                  </a:lnTo>
                  <a:lnTo>
                    <a:pt x="813" y="129"/>
                  </a:lnTo>
                  <a:lnTo>
                    <a:pt x="842" y="82"/>
                  </a:lnTo>
                  <a:lnTo>
                    <a:pt x="872" y="17"/>
                  </a:lnTo>
                  <a:lnTo>
                    <a:pt x="884" y="0"/>
                  </a:lnTo>
                  <a:lnTo>
                    <a:pt x="872" y="0"/>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 name="フリーフォーム 7"/>
            <p:cNvSpPr>
              <a:spLocks/>
            </p:cNvSpPr>
            <p:nvPr/>
          </p:nvSpPr>
          <p:spPr bwMode="auto">
            <a:xfrm>
              <a:off x="955675" y="290513"/>
              <a:ext cx="3908425" cy="5762625"/>
            </a:xfrm>
            <a:custGeom>
              <a:avLst/>
              <a:gdLst>
                <a:gd name="T0" fmla="*/ 2147483647 w 2451"/>
                <a:gd name="T1" fmla="*/ 1422798725 h 3399"/>
                <a:gd name="T2" fmla="*/ 2147483647 w 2451"/>
                <a:gd name="T3" fmla="*/ 830684343 h 3399"/>
                <a:gd name="T4" fmla="*/ 2147483647 w 2451"/>
                <a:gd name="T5" fmla="*/ 405282585 h 3399"/>
                <a:gd name="T6" fmla="*/ 2147483647 w 2451"/>
                <a:gd name="T7" fmla="*/ 1641249513 h 3399"/>
                <a:gd name="T8" fmla="*/ 2147483647 w 2451"/>
                <a:gd name="T9" fmla="*/ 2147483647 h 3399"/>
                <a:gd name="T10" fmla="*/ 2147483647 w 2451"/>
                <a:gd name="T11" fmla="*/ 2147483647 h 3399"/>
                <a:gd name="T12" fmla="*/ 2147483647 w 2451"/>
                <a:gd name="T13" fmla="*/ 2147483647 h 3399"/>
                <a:gd name="T14" fmla="*/ 2147483647 w 2451"/>
                <a:gd name="T15" fmla="*/ 2147483647 h 3399"/>
                <a:gd name="T16" fmla="*/ 2147483647 w 2451"/>
                <a:gd name="T17" fmla="*/ 2147483647 h 3399"/>
                <a:gd name="T18" fmla="*/ 2147483647 w 2451"/>
                <a:gd name="T19" fmla="*/ 1083626113 h 3399"/>
                <a:gd name="T20" fmla="*/ 2147483647 w 2451"/>
                <a:gd name="T21" fmla="*/ 0 h 3399"/>
                <a:gd name="T22" fmla="*/ 2147483647 w 2451"/>
                <a:gd name="T23" fmla="*/ 457020751 h 3399"/>
                <a:gd name="T24" fmla="*/ 2147483647 w 2451"/>
                <a:gd name="T25" fmla="*/ 1201474252 h 3399"/>
                <a:gd name="T26" fmla="*/ 2147483647 w 2451"/>
                <a:gd name="T27" fmla="*/ 1931557642 h 3399"/>
                <a:gd name="T28" fmla="*/ 2147483647 w 2451"/>
                <a:gd name="T29" fmla="*/ 2147483647 h 3399"/>
                <a:gd name="T30" fmla="*/ 2147483647 w 2451"/>
                <a:gd name="T31" fmla="*/ 2147483647 h 3399"/>
                <a:gd name="T32" fmla="*/ 2147483647 w 2451"/>
                <a:gd name="T33" fmla="*/ 2147483647 h 3399"/>
                <a:gd name="T34" fmla="*/ 2147483647 w 2451"/>
                <a:gd name="T35" fmla="*/ 2147483647 h 3399"/>
                <a:gd name="T36" fmla="*/ 2147483647 w 2451"/>
                <a:gd name="T37" fmla="*/ 2147483647 h 3399"/>
                <a:gd name="T38" fmla="*/ 2147483647 w 2451"/>
                <a:gd name="T39" fmla="*/ 2147483647 h 3399"/>
                <a:gd name="T40" fmla="*/ 2147483647 w 2451"/>
                <a:gd name="T41" fmla="*/ 2147483647 h 3399"/>
                <a:gd name="T42" fmla="*/ 2147483647 w 2451"/>
                <a:gd name="T43" fmla="*/ 2147483647 h 3399"/>
                <a:gd name="T44" fmla="*/ 2147483647 w 2451"/>
                <a:gd name="T45" fmla="*/ 2147483647 h 3399"/>
                <a:gd name="T46" fmla="*/ 2147483647 w 2451"/>
                <a:gd name="T47" fmla="*/ 2147483647 h 3399"/>
                <a:gd name="T48" fmla="*/ 2147483647 w 2451"/>
                <a:gd name="T49" fmla="*/ 2147483647 h 3399"/>
                <a:gd name="T50" fmla="*/ 2147483647 w 2451"/>
                <a:gd name="T51" fmla="*/ 2147483647 h 3399"/>
                <a:gd name="T52" fmla="*/ 2147483647 w 2451"/>
                <a:gd name="T53" fmla="*/ 2147483647 h 3399"/>
                <a:gd name="T54" fmla="*/ 1601982241 w 2451"/>
                <a:gd name="T55" fmla="*/ 2147483647 h 3399"/>
                <a:gd name="T56" fmla="*/ 1108672351 w 2451"/>
                <a:gd name="T57" fmla="*/ 2147483647 h 3399"/>
                <a:gd name="T58" fmla="*/ 554336175 w 2451"/>
                <a:gd name="T59" fmla="*/ 2147483647 h 3399"/>
                <a:gd name="T60" fmla="*/ 104256559 w 2451"/>
                <a:gd name="T61" fmla="*/ 2147483647 h 3399"/>
                <a:gd name="T62" fmla="*/ 239026261 w 2451"/>
                <a:gd name="T63" fmla="*/ 2147483647 h 3399"/>
                <a:gd name="T64" fmla="*/ 373795963 w 2451"/>
                <a:gd name="T65" fmla="*/ 2147483647 h 3399"/>
                <a:gd name="T66" fmla="*/ 508565664 w 2451"/>
                <a:gd name="T67" fmla="*/ 2147483647 h 3399"/>
                <a:gd name="T68" fmla="*/ 1078159208 w 2451"/>
                <a:gd name="T69" fmla="*/ 2147483647 h 3399"/>
                <a:gd name="T70" fmla="*/ 1752007717 w 2451"/>
                <a:gd name="T71" fmla="*/ 2147483647 h 3399"/>
                <a:gd name="T72" fmla="*/ 2147483647 w 2451"/>
                <a:gd name="T73" fmla="*/ 2147483647 h 3399"/>
                <a:gd name="T74" fmla="*/ 2147483647 w 2451"/>
                <a:gd name="T75" fmla="*/ 2147483647 h 3399"/>
                <a:gd name="T76" fmla="*/ 2147483647 w 2451"/>
                <a:gd name="T77" fmla="*/ 2147483647 h 3399"/>
                <a:gd name="T78" fmla="*/ 2147483647 w 2451"/>
                <a:gd name="T79" fmla="*/ 2147483647 h 3399"/>
                <a:gd name="T80" fmla="*/ 2147483647 w 2451"/>
                <a:gd name="T81" fmla="*/ 2147483647 h 3399"/>
                <a:gd name="T82" fmla="*/ 2147483647 w 2451"/>
                <a:gd name="T83" fmla="*/ 2147483647 h 3399"/>
                <a:gd name="T84" fmla="*/ 2147483647 w 2451"/>
                <a:gd name="T85" fmla="*/ 2147483647 h 3399"/>
                <a:gd name="T86" fmla="*/ 2147483647 w 2451"/>
                <a:gd name="T87" fmla="*/ 2147483647 h 3399"/>
                <a:gd name="T88" fmla="*/ 2147483647 w 2451"/>
                <a:gd name="T89" fmla="*/ 2147483647 h 3399"/>
                <a:gd name="T90" fmla="*/ 2147483647 w 2451"/>
                <a:gd name="T91" fmla="*/ 2147483647 h 3399"/>
                <a:gd name="T92" fmla="*/ 2147483647 w 2451"/>
                <a:gd name="T93" fmla="*/ 2147483647 h 3399"/>
                <a:gd name="T94" fmla="*/ 2147483647 w 2451"/>
                <a:gd name="T95" fmla="*/ 2147483647 h 3399"/>
                <a:gd name="T96" fmla="*/ 2147483647 w 2451"/>
                <a:gd name="T97" fmla="*/ 2147483647 h 3399"/>
                <a:gd name="T98" fmla="*/ 2147483647 w 2451"/>
                <a:gd name="T99" fmla="*/ 2147483647 h 3399"/>
                <a:gd name="T100" fmla="*/ 2147483647 w 2451"/>
                <a:gd name="T101" fmla="*/ 2147483647 h 3399"/>
                <a:gd name="T102" fmla="*/ 2147483647 w 2451"/>
                <a:gd name="T103" fmla="*/ 2147483647 h 3399"/>
                <a:gd name="T104" fmla="*/ 2147483647 w 2451"/>
                <a:gd name="T105" fmla="*/ 2147483647 h 3399"/>
                <a:gd name="T106" fmla="*/ 2147483647 w 2451"/>
                <a:gd name="T107" fmla="*/ 2147483647 h 3399"/>
                <a:gd name="T108" fmla="*/ 2147483647 w 2451"/>
                <a:gd name="T109" fmla="*/ 2147483647 h 3399"/>
                <a:gd name="T110" fmla="*/ 2147483647 w 2451"/>
                <a:gd name="T111" fmla="*/ 2147483647 h 3399"/>
                <a:gd name="T112" fmla="*/ 2147483647 w 2451"/>
                <a:gd name="T113" fmla="*/ 2147483647 h 3399"/>
                <a:gd name="T114" fmla="*/ 2147483647 w 2451"/>
                <a:gd name="T115" fmla="*/ 2147483647 h 3399"/>
                <a:gd name="T116" fmla="*/ 2147483647 w 2451"/>
                <a:gd name="T117" fmla="*/ 2147483647 h 3399"/>
                <a:gd name="T118" fmla="*/ 2147483647 w 2451"/>
                <a:gd name="T119" fmla="*/ 2147483647 h 3399"/>
                <a:gd name="T120" fmla="*/ 2147483647 w 2451"/>
                <a:gd name="T121" fmla="*/ 1879819476 h 3399"/>
                <a:gd name="T122" fmla="*/ 2147483647 w 2451"/>
                <a:gd name="T123" fmla="*/ 1675740494 h 3399"/>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1 256"/>
                <a:gd name="T184" fmla="*/ 0 1 256"/>
                <a:gd name="T185" fmla="*/ 0 1 256"/>
                <a:gd name="T186" fmla="*/ 0 w 2451"/>
                <a:gd name="T187" fmla="*/ 0 h 3399"/>
                <a:gd name="T188" fmla="*/ 0 w 2451"/>
                <a:gd name="T189" fmla="*/ 0 h 339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51" h="3399">
                  <a:moveTo>
                    <a:pt x="2156" y="571"/>
                  </a:moveTo>
                  <a:lnTo>
                    <a:pt x="2168" y="565"/>
                  </a:lnTo>
                  <a:lnTo>
                    <a:pt x="2174" y="554"/>
                  </a:lnTo>
                  <a:lnTo>
                    <a:pt x="2192" y="548"/>
                  </a:lnTo>
                  <a:lnTo>
                    <a:pt x="2203" y="542"/>
                  </a:lnTo>
                  <a:lnTo>
                    <a:pt x="2221" y="495"/>
                  </a:lnTo>
                  <a:lnTo>
                    <a:pt x="2245" y="436"/>
                  </a:lnTo>
                  <a:lnTo>
                    <a:pt x="2256" y="418"/>
                  </a:lnTo>
                  <a:lnTo>
                    <a:pt x="2268" y="389"/>
                  </a:lnTo>
                  <a:lnTo>
                    <a:pt x="2292" y="371"/>
                  </a:lnTo>
                  <a:lnTo>
                    <a:pt x="2298" y="330"/>
                  </a:lnTo>
                  <a:lnTo>
                    <a:pt x="2304" y="289"/>
                  </a:lnTo>
                  <a:lnTo>
                    <a:pt x="2333" y="218"/>
                  </a:lnTo>
                  <a:lnTo>
                    <a:pt x="2368" y="118"/>
                  </a:lnTo>
                  <a:lnTo>
                    <a:pt x="2416" y="6"/>
                  </a:lnTo>
                  <a:lnTo>
                    <a:pt x="2357" y="6"/>
                  </a:lnTo>
                  <a:lnTo>
                    <a:pt x="2351" y="29"/>
                  </a:lnTo>
                  <a:lnTo>
                    <a:pt x="2309" y="141"/>
                  </a:lnTo>
                  <a:lnTo>
                    <a:pt x="2245" y="377"/>
                  </a:lnTo>
                  <a:lnTo>
                    <a:pt x="2239" y="383"/>
                  </a:lnTo>
                  <a:lnTo>
                    <a:pt x="2221" y="389"/>
                  </a:lnTo>
                  <a:lnTo>
                    <a:pt x="2192" y="436"/>
                  </a:lnTo>
                  <a:lnTo>
                    <a:pt x="2156" y="495"/>
                  </a:lnTo>
                  <a:lnTo>
                    <a:pt x="2109" y="571"/>
                  </a:lnTo>
                  <a:lnTo>
                    <a:pt x="2068" y="654"/>
                  </a:lnTo>
                  <a:lnTo>
                    <a:pt x="2021" y="754"/>
                  </a:lnTo>
                  <a:lnTo>
                    <a:pt x="1980" y="825"/>
                  </a:lnTo>
                  <a:lnTo>
                    <a:pt x="1956" y="825"/>
                  </a:lnTo>
                  <a:lnTo>
                    <a:pt x="1932" y="825"/>
                  </a:lnTo>
                  <a:lnTo>
                    <a:pt x="1873" y="901"/>
                  </a:lnTo>
                  <a:lnTo>
                    <a:pt x="1767" y="1043"/>
                  </a:lnTo>
                  <a:lnTo>
                    <a:pt x="1726" y="1066"/>
                  </a:lnTo>
                  <a:lnTo>
                    <a:pt x="1703" y="1078"/>
                  </a:lnTo>
                  <a:lnTo>
                    <a:pt x="1685" y="1107"/>
                  </a:lnTo>
                  <a:lnTo>
                    <a:pt x="1644" y="1166"/>
                  </a:lnTo>
                  <a:lnTo>
                    <a:pt x="1591" y="1231"/>
                  </a:lnTo>
                  <a:lnTo>
                    <a:pt x="1538" y="1284"/>
                  </a:lnTo>
                  <a:lnTo>
                    <a:pt x="1467" y="1355"/>
                  </a:lnTo>
                  <a:lnTo>
                    <a:pt x="1432" y="1355"/>
                  </a:lnTo>
                  <a:lnTo>
                    <a:pt x="1384" y="1355"/>
                  </a:lnTo>
                  <a:lnTo>
                    <a:pt x="1343" y="1343"/>
                  </a:lnTo>
                  <a:lnTo>
                    <a:pt x="1278" y="1320"/>
                  </a:lnTo>
                  <a:lnTo>
                    <a:pt x="1255" y="1296"/>
                  </a:lnTo>
                  <a:lnTo>
                    <a:pt x="1231" y="1278"/>
                  </a:lnTo>
                  <a:lnTo>
                    <a:pt x="1208" y="1237"/>
                  </a:lnTo>
                  <a:lnTo>
                    <a:pt x="1190" y="1196"/>
                  </a:lnTo>
                  <a:lnTo>
                    <a:pt x="1172" y="1161"/>
                  </a:lnTo>
                  <a:lnTo>
                    <a:pt x="1143" y="1125"/>
                  </a:lnTo>
                  <a:lnTo>
                    <a:pt x="1119" y="1096"/>
                  </a:lnTo>
                  <a:lnTo>
                    <a:pt x="1113" y="1078"/>
                  </a:lnTo>
                  <a:lnTo>
                    <a:pt x="1102" y="1060"/>
                  </a:lnTo>
                  <a:lnTo>
                    <a:pt x="1090" y="996"/>
                  </a:lnTo>
                  <a:lnTo>
                    <a:pt x="1072" y="943"/>
                  </a:lnTo>
                  <a:lnTo>
                    <a:pt x="1054" y="842"/>
                  </a:lnTo>
                  <a:lnTo>
                    <a:pt x="1013" y="648"/>
                  </a:lnTo>
                  <a:lnTo>
                    <a:pt x="1031" y="542"/>
                  </a:lnTo>
                  <a:lnTo>
                    <a:pt x="1037" y="495"/>
                  </a:lnTo>
                  <a:lnTo>
                    <a:pt x="1049" y="436"/>
                  </a:lnTo>
                  <a:lnTo>
                    <a:pt x="1054" y="412"/>
                  </a:lnTo>
                  <a:lnTo>
                    <a:pt x="1054" y="377"/>
                  </a:lnTo>
                  <a:lnTo>
                    <a:pt x="1054" y="312"/>
                  </a:lnTo>
                  <a:lnTo>
                    <a:pt x="1049" y="253"/>
                  </a:lnTo>
                  <a:lnTo>
                    <a:pt x="1043" y="171"/>
                  </a:lnTo>
                  <a:lnTo>
                    <a:pt x="1031" y="76"/>
                  </a:lnTo>
                  <a:lnTo>
                    <a:pt x="1019" y="29"/>
                  </a:lnTo>
                  <a:lnTo>
                    <a:pt x="1013" y="0"/>
                  </a:lnTo>
                  <a:lnTo>
                    <a:pt x="1001" y="0"/>
                  </a:lnTo>
                  <a:lnTo>
                    <a:pt x="972" y="0"/>
                  </a:lnTo>
                  <a:lnTo>
                    <a:pt x="990" y="35"/>
                  </a:lnTo>
                  <a:lnTo>
                    <a:pt x="990" y="65"/>
                  </a:lnTo>
                  <a:lnTo>
                    <a:pt x="990" y="118"/>
                  </a:lnTo>
                  <a:lnTo>
                    <a:pt x="984" y="159"/>
                  </a:lnTo>
                  <a:lnTo>
                    <a:pt x="990" y="212"/>
                  </a:lnTo>
                  <a:lnTo>
                    <a:pt x="1001" y="289"/>
                  </a:lnTo>
                  <a:lnTo>
                    <a:pt x="1001" y="336"/>
                  </a:lnTo>
                  <a:lnTo>
                    <a:pt x="1001" y="383"/>
                  </a:lnTo>
                  <a:lnTo>
                    <a:pt x="996" y="395"/>
                  </a:lnTo>
                  <a:lnTo>
                    <a:pt x="990" y="418"/>
                  </a:lnTo>
                  <a:lnTo>
                    <a:pt x="966" y="454"/>
                  </a:lnTo>
                  <a:lnTo>
                    <a:pt x="966" y="524"/>
                  </a:lnTo>
                  <a:lnTo>
                    <a:pt x="966" y="607"/>
                  </a:lnTo>
                  <a:lnTo>
                    <a:pt x="966" y="636"/>
                  </a:lnTo>
                  <a:lnTo>
                    <a:pt x="960" y="654"/>
                  </a:lnTo>
                  <a:lnTo>
                    <a:pt x="966" y="672"/>
                  </a:lnTo>
                  <a:lnTo>
                    <a:pt x="972" y="730"/>
                  </a:lnTo>
                  <a:lnTo>
                    <a:pt x="996" y="801"/>
                  </a:lnTo>
                  <a:lnTo>
                    <a:pt x="1007" y="866"/>
                  </a:lnTo>
                  <a:lnTo>
                    <a:pt x="1019" y="931"/>
                  </a:lnTo>
                  <a:lnTo>
                    <a:pt x="1031" y="966"/>
                  </a:lnTo>
                  <a:lnTo>
                    <a:pt x="1043" y="990"/>
                  </a:lnTo>
                  <a:lnTo>
                    <a:pt x="1049" y="1031"/>
                  </a:lnTo>
                  <a:lnTo>
                    <a:pt x="1060" y="1084"/>
                  </a:lnTo>
                  <a:lnTo>
                    <a:pt x="1143" y="1255"/>
                  </a:lnTo>
                  <a:lnTo>
                    <a:pt x="1149" y="1290"/>
                  </a:lnTo>
                  <a:lnTo>
                    <a:pt x="1149" y="1320"/>
                  </a:lnTo>
                  <a:lnTo>
                    <a:pt x="1143" y="1396"/>
                  </a:lnTo>
                  <a:lnTo>
                    <a:pt x="1137" y="1408"/>
                  </a:lnTo>
                  <a:lnTo>
                    <a:pt x="1125" y="1408"/>
                  </a:lnTo>
                  <a:lnTo>
                    <a:pt x="1119" y="1408"/>
                  </a:lnTo>
                  <a:lnTo>
                    <a:pt x="1113" y="1414"/>
                  </a:lnTo>
                  <a:lnTo>
                    <a:pt x="1119" y="1420"/>
                  </a:lnTo>
                  <a:lnTo>
                    <a:pt x="1125" y="1426"/>
                  </a:lnTo>
                  <a:lnTo>
                    <a:pt x="1125" y="1443"/>
                  </a:lnTo>
                  <a:lnTo>
                    <a:pt x="1125" y="1455"/>
                  </a:lnTo>
                  <a:lnTo>
                    <a:pt x="1113" y="1467"/>
                  </a:lnTo>
                  <a:lnTo>
                    <a:pt x="1096" y="1473"/>
                  </a:lnTo>
                  <a:lnTo>
                    <a:pt x="1102" y="1485"/>
                  </a:lnTo>
                  <a:lnTo>
                    <a:pt x="1102" y="1490"/>
                  </a:lnTo>
                  <a:lnTo>
                    <a:pt x="1113" y="1538"/>
                  </a:lnTo>
                  <a:lnTo>
                    <a:pt x="1096" y="1543"/>
                  </a:lnTo>
                  <a:lnTo>
                    <a:pt x="1084" y="1543"/>
                  </a:lnTo>
                  <a:lnTo>
                    <a:pt x="1060" y="1549"/>
                  </a:lnTo>
                  <a:lnTo>
                    <a:pt x="1049" y="1555"/>
                  </a:lnTo>
                  <a:lnTo>
                    <a:pt x="1037" y="1555"/>
                  </a:lnTo>
                  <a:lnTo>
                    <a:pt x="1013" y="1549"/>
                  </a:lnTo>
                  <a:lnTo>
                    <a:pt x="1007" y="1549"/>
                  </a:lnTo>
                  <a:lnTo>
                    <a:pt x="1007" y="1561"/>
                  </a:lnTo>
                  <a:lnTo>
                    <a:pt x="1007" y="1573"/>
                  </a:lnTo>
                  <a:lnTo>
                    <a:pt x="1001" y="1579"/>
                  </a:lnTo>
                  <a:lnTo>
                    <a:pt x="996" y="1585"/>
                  </a:lnTo>
                  <a:lnTo>
                    <a:pt x="990" y="1591"/>
                  </a:lnTo>
                  <a:lnTo>
                    <a:pt x="990" y="1626"/>
                  </a:lnTo>
                  <a:lnTo>
                    <a:pt x="990" y="1644"/>
                  </a:lnTo>
                  <a:lnTo>
                    <a:pt x="1001" y="1644"/>
                  </a:lnTo>
                  <a:lnTo>
                    <a:pt x="1007" y="1644"/>
                  </a:lnTo>
                  <a:lnTo>
                    <a:pt x="1007" y="1638"/>
                  </a:lnTo>
                  <a:lnTo>
                    <a:pt x="1007" y="1626"/>
                  </a:lnTo>
                  <a:lnTo>
                    <a:pt x="1007" y="1614"/>
                  </a:lnTo>
                  <a:lnTo>
                    <a:pt x="1019" y="1614"/>
                  </a:lnTo>
                  <a:lnTo>
                    <a:pt x="1031" y="1602"/>
                  </a:lnTo>
                  <a:lnTo>
                    <a:pt x="1043" y="1591"/>
                  </a:lnTo>
                  <a:lnTo>
                    <a:pt x="1060" y="1579"/>
                  </a:lnTo>
                  <a:lnTo>
                    <a:pt x="1090" y="1579"/>
                  </a:lnTo>
                  <a:lnTo>
                    <a:pt x="1113" y="1579"/>
                  </a:lnTo>
                  <a:lnTo>
                    <a:pt x="1119" y="1579"/>
                  </a:lnTo>
                  <a:lnTo>
                    <a:pt x="1119" y="1591"/>
                  </a:lnTo>
                  <a:lnTo>
                    <a:pt x="1113" y="1632"/>
                  </a:lnTo>
                  <a:lnTo>
                    <a:pt x="1090" y="1644"/>
                  </a:lnTo>
                  <a:lnTo>
                    <a:pt x="1078" y="1655"/>
                  </a:lnTo>
                  <a:lnTo>
                    <a:pt x="1078" y="1661"/>
                  </a:lnTo>
                  <a:lnTo>
                    <a:pt x="1084" y="1667"/>
                  </a:lnTo>
                  <a:lnTo>
                    <a:pt x="1090" y="1673"/>
                  </a:lnTo>
                  <a:lnTo>
                    <a:pt x="1096" y="1679"/>
                  </a:lnTo>
                  <a:lnTo>
                    <a:pt x="1113" y="1673"/>
                  </a:lnTo>
                  <a:lnTo>
                    <a:pt x="1131" y="1679"/>
                  </a:lnTo>
                  <a:lnTo>
                    <a:pt x="1137" y="1685"/>
                  </a:lnTo>
                  <a:lnTo>
                    <a:pt x="1137" y="1691"/>
                  </a:lnTo>
                  <a:lnTo>
                    <a:pt x="1131" y="1708"/>
                  </a:lnTo>
                  <a:lnTo>
                    <a:pt x="1125" y="1726"/>
                  </a:lnTo>
                  <a:lnTo>
                    <a:pt x="1113" y="1756"/>
                  </a:lnTo>
                  <a:lnTo>
                    <a:pt x="1090" y="1797"/>
                  </a:lnTo>
                  <a:lnTo>
                    <a:pt x="1060" y="1850"/>
                  </a:lnTo>
                  <a:lnTo>
                    <a:pt x="1049" y="1862"/>
                  </a:lnTo>
                  <a:lnTo>
                    <a:pt x="1043" y="1873"/>
                  </a:lnTo>
                  <a:lnTo>
                    <a:pt x="1019" y="1873"/>
                  </a:lnTo>
                  <a:lnTo>
                    <a:pt x="1013" y="1885"/>
                  </a:lnTo>
                  <a:lnTo>
                    <a:pt x="1007" y="1897"/>
                  </a:lnTo>
                  <a:lnTo>
                    <a:pt x="996" y="1926"/>
                  </a:lnTo>
                  <a:lnTo>
                    <a:pt x="984" y="1956"/>
                  </a:lnTo>
                  <a:lnTo>
                    <a:pt x="966" y="2021"/>
                  </a:lnTo>
                  <a:lnTo>
                    <a:pt x="919" y="2097"/>
                  </a:lnTo>
                  <a:lnTo>
                    <a:pt x="866" y="2180"/>
                  </a:lnTo>
                  <a:lnTo>
                    <a:pt x="789" y="2280"/>
                  </a:lnTo>
                  <a:lnTo>
                    <a:pt x="760" y="2309"/>
                  </a:lnTo>
                  <a:lnTo>
                    <a:pt x="748" y="2333"/>
                  </a:lnTo>
                  <a:lnTo>
                    <a:pt x="736" y="2368"/>
                  </a:lnTo>
                  <a:lnTo>
                    <a:pt x="648" y="2486"/>
                  </a:lnTo>
                  <a:lnTo>
                    <a:pt x="630" y="2486"/>
                  </a:lnTo>
                  <a:lnTo>
                    <a:pt x="624" y="2486"/>
                  </a:lnTo>
                  <a:lnTo>
                    <a:pt x="607" y="2486"/>
                  </a:lnTo>
                  <a:lnTo>
                    <a:pt x="595" y="2498"/>
                  </a:lnTo>
                  <a:lnTo>
                    <a:pt x="530" y="2574"/>
                  </a:lnTo>
                  <a:lnTo>
                    <a:pt x="483" y="2645"/>
                  </a:lnTo>
                  <a:lnTo>
                    <a:pt x="436" y="2722"/>
                  </a:lnTo>
                  <a:lnTo>
                    <a:pt x="389" y="2822"/>
                  </a:lnTo>
                  <a:lnTo>
                    <a:pt x="342" y="2887"/>
                  </a:lnTo>
                  <a:lnTo>
                    <a:pt x="265" y="2957"/>
                  </a:lnTo>
                  <a:lnTo>
                    <a:pt x="241" y="2975"/>
                  </a:lnTo>
                  <a:lnTo>
                    <a:pt x="224" y="3010"/>
                  </a:lnTo>
                  <a:lnTo>
                    <a:pt x="218" y="3034"/>
                  </a:lnTo>
                  <a:lnTo>
                    <a:pt x="188" y="3058"/>
                  </a:lnTo>
                  <a:lnTo>
                    <a:pt x="153" y="3099"/>
                  </a:lnTo>
                  <a:lnTo>
                    <a:pt x="129" y="3128"/>
                  </a:lnTo>
                  <a:lnTo>
                    <a:pt x="112" y="3146"/>
                  </a:lnTo>
                  <a:lnTo>
                    <a:pt x="65" y="3264"/>
                  </a:lnTo>
                  <a:lnTo>
                    <a:pt x="41" y="3311"/>
                  </a:lnTo>
                  <a:lnTo>
                    <a:pt x="0" y="3399"/>
                  </a:lnTo>
                  <a:lnTo>
                    <a:pt x="35" y="3358"/>
                  </a:lnTo>
                  <a:lnTo>
                    <a:pt x="47" y="3340"/>
                  </a:lnTo>
                  <a:lnTo>
                    <a:pt x="65" y="3317"/>
                  </a:lnTo>
                  <a:lnTo>
                    <a:pt x="94" y="3305"/>
                  </a:lnTo>
                  <a:lnTo>
                    <a:pt x="94" y="3299"/>
                  </a:lnTo>
                  <a:lnTo>
                    <a:pt x="88" y="3299"/>
                  </a:lnTo>
                  <a:lnTo>
                    <a:pt x="82" y="3293"/>
                  </a:lnTo>
                  <a:lnTo>
                    <a:pt x="82" y="3276"/>
                  </a:lnTo>
                  <a:lnTo>
                    <a:pt x="94" y="3258"/>
                  </a:lnTo>
                  <a:lnTo>
                    <a:pt x="129" y="3228"/>
                  </a:lnTo>
                  <a:lnTo>
                    <a:pt x="147" y="3217"/>
                  </a:lnTo>
                  <a:lnTo>
                    <a:pt x="171" y="3211"/>
                  </a:lnTo>
                  <a:lnTo>
                    <a:pt x="182" y="3205"/>
                  </a:lnTo>
                  <a:lnTo>
                    <a:pt x="188" y="3205"/>
                  </a:lnTo>
                  <a:lnTo>
                    <a:pt x="188" y="3187"/>
                  </a:lnTo>
                  <a:lnTo>
                    <a:pt x="188" y="3164"/>
                  </a:lnTo>
                  <a:lnTo>
                    <a:pt x="200" y="3128"/>
                  </a:lnTo>
                  <a:lnTo>
                    <a:pt x="236" y="3075"/>
                  </a:lnTo>
                  <a:lnTo>
                    <a:pt x="283" y="3022"/>
                  </a:lnTo>
                  <a:lnTo>
                    <a:pt x="353" y="2952"/>
                  </a:lnTo>
                  <a:lnTo>
                    <a:pt x="389" y="2910"/>
                  </a:lnTo>
                  <a:lnTo>
                    <a:pt x="406" y="2875"/>
                  </a:lnTo>
                  <a:lnTo>
                    <a:pt x="424" y="2845"/>
                  </a:lnTo>
                  <a:lnTo>
                    <a:pt x="442" y="2804"/>
                  </a:lnTo>
                  <a:lnTo>
                    <a:pt x="471" y="2763"/>
                  </a:lnTo>
                  <a:lnTo>
                    <a:pt x="518" y="2704"/>
                  </a:lnTo>
                  <a:lnTo>
                    <a:pt x="554" y="2651"/>
                  </a:lnTo>
                  <a:lnTo>
                    <a:pt x="601" y="2604"/>
                  </a:lnTo>
                  <a:lnTo>
                    <a:pt x="689" y="2498"/>
                  </a:lnTo>
                  <a:lnTo>
                    <a:pt x="772" y="2404"/>
                  </a:lnTo>
                  <a:lnTo>
                    <a:pt x="842" y="2309"/>
                  </a:lnTo>
                  <a:lnTo>
                    <a:pt x="913" y="2215"/>
                  </a:lnTo>
                  <a:lnTo>
                    <a:pt x="972" y="2103"/>
                  </a:lnTo>
                  <a:lnTo>
                    <a:pt x="996" y="2044"/>
                  </a:lnTo>
                  <a:lnTo>
                    <a:pt x="1019" y="1985"/>
                  </a:lnTo>
                  <a:lnTo>
                    <a:pt x="1078" y="1879"/>
                  </a:lnTo>
                  <a:lnTo>
                    <a:pt x="1084" y="1879"/>
                  </a:lnTo>
                  <a:lnTo>
                    <a:pt x="1096" y="1879"/>
                  </a:lnTo>
                  <a:lnTo>
                    <a:pt x="1102" y="1873"/>
                  </a:lnTo>
                  <a:lnTo>
                    <a:pt x="1113" y="1850"/>
                  </a:lnTo>
                  <a:lnTo>
                    <a:pt x="1131" y="1809"/>
                  </a:lnTo>
                  <a:lnTo>
                    <a:pt x="1166" y="1708"/>
                  </a:lnTo>
                  <a:lnTo>
                    <a:pt x="1178" y="1703"/>
                  </a:lnTo>
                  <a:lnTo>
                    <a:pt x="1202" y="1685"/>
                  </a:lnTo>
                  <a:lnTo>
                    <a:pt x="1225" y="1679"/>
                  </a:lnTo>
                  <a:lnTo>
                    <a:pt x="1261" y="1679"/>
                  </a:lnTo>
                  <a:lnTo>
                    <a:pt x="1290" y="1691"/>
                  </a:lnTo>
                  <a:lnTo>
                    <a:pt x="1314" y="1714"/>
                  </a:lnTo>
                  <a:lnTo>
                    <a:pt x="1390" y="1767"/>
                  </a:lnTo>
                  <a:lnTo>
                    <a:pt x="1408" y="1791"/>
                  </a:lnTo>
                  <a:lnTo>
                    <a:pt x="1437" y="1826"/>
                  </a:lnTo>
                  <a:lnTo>
                    <a:pt x="1485" y="1885"/>
                  </a:lnTo>
                  <a:lnTo>
                    <a:pt x="1526" y="1938"/>
                  </a:lnTo>
                  <a:lnTo>
                    <a:pt x="1549" y="1974"/>
                  </a:lnTo>
                  <a:lnTo>
                    <a:pt x="1555" y="2015"/>
                  </a:lnTo>
                  <a:lnTo>
                    <a:pt x="1555" y="2021"/>
                  </a:lnTo>
                  <a:lnTo>
                    <a:pt x="1561" y="2021"/>
                  </a:lnTo>
                  <a:lnTo>
                    <a:pt x="1567" y="2027"/>
                  </a:lnTo>
                  <a:lnTo>
                    <a:pt x="1573" y="2032"/>
                  </a:lnTo>
                  <a:lnTo>
                    <a:pt x="1597" y="2068"/>
                  </a:lnTo>
                  <a:lnTo>
                    <a:pt x="1608" y="2109"/>
                  </a:lnTo>
                  <a:lnTo>
                    <a:pt x="1608" y="2133"/>
                  </a:lnTo>
                  <a:lnTo>
                    <a:pt x="1608" y="2144"/>
                  </a:lnTo>
                  <a:lnTo>
                    <a:pt x="1602" y="2156"/>
                  </a:lnTo>
                  <a:lnTo>
                    <a:pt x="1597" y="2180"/>
                  </a:lnTo>
                  <a:lnTo>
                    <a:pt x="1579" y="2186"/>
                  </a:lnTo>
                  <a:lnTo>
                    <a:pt x="1579" y="2192"/>
                  </a:lnTo>
                  <a:lnTo>
                    <a:pt x="1591" y="2192"/>
                  </a:lnTo>
                  <a:lnTo>
                    <a:pt x="1602" y="2192"/>
                  </a:lnTo>
                  <a:lnTo>
                    <a:pt x="1608" y="2197"/>
                  </a:lnTo>
                  <a:lnTo>
                    <a:pt x="1608" y="2215"/>
                  </a:lnTo>
                  <a:lnTo>
                    <a:pt x="1614" y="2233"/>
                  </a:lnTo>
                  <a:lnTo>
                    <a:pt x="1620" y="2245"/>
                  </a:lnTo>
                  <a:lnTo>
                    <a:pt x="1644" y="2250"/>
                  </a:lnTo>
                  <a:lnTo>
                    <a:pt x="1673" y="2250"/>
                  </a:lnTo>
                  <a:lnTo>
                    <a:pt x="1685" y="2262"/>
                  </a:lnTo>
                  <a:lnTo>
                    <a:pt x="1697" y="2268"/>
                  </a:lnTo>
                  <a:lnTo>
                    <a:pt x="1697" y="2274"/>
                  </a:lnTo>
                  <a:lnTo>
                    <a:pt x="1697" y="2280"/>
                  </a:lnTo>
                  <a:lnTo>
                    <a:pt x="1685" y="2292"/>
                  </a:lnTo>
                  <a:lnTo>
                    <a:pt x="1685" y="2303"/>
                  </a:lnTo>
                  <a:lnTo>
                    <a:pt x="1703" y="2309"/>
                  </a:lnTo>
                  <a:lnTo>
                    <a:pt x="1744" y="2327"/>
                  </a:lnTo>
                  <a:lnTo>
                    <a:pt x="1767" y="2356"/>
                  </a:lnTo>
                  <a:lnTo>
                    <a:pt x="1779" y="2398"/>
                  </a:lnTo>
                  <a:lnTo>
                    <a:pt x="1803" y="2457"/>
                  </a:lnTo>
                  <a:lnTo>
                    <a:pt x="1809" y="2463"/>
                  </a:lnTo>
                  <a:lnTo>
                    <a:pt x="1826" y="2463"/>
                  </a:lnTo>
                  <a:lnTo>
                    <a:pt x="1832" y="2474"/>
                  </a:lnTo>
                  <a:lnTo>
                    <a:pt x="1838" y="2480"/>
                  </a:lnTo>
                  <a:lnTo>
                    <a:pt x="1856" y="2504"/>
                  </a:lnTo>
                  <a:lnTo>
                    <a:pt x="1938" y="2586"/>
                  </a:lnTo>
                  <a:lnTo>
                    <a:pt x="2021" y="2645"/>
                  </a:lnTo>
                  <a:lnTo>
                    <a:pt x="2044" y="2669"/>
                  </a:lnTo>
                  <a:lnTo>
                    <a:pt x="2074" y="2704"/>
                  </a:lnTo>
                  <a:lnTo>
                    <a:pt x="2080" y="2710"/>
                  </a:lnTo>
                  <a:lnTo>
                    <a:pt x="2086" y="2704"/>
                  </a:lnTo>
                  <a:lnTo>
                    <a:pt x="2097" y="2698"/>
                  </a:lnTo>
                  <a:lnTo>
                    <a:pt x="2121" y="2698"/>
                  </a:lnTo>
                  <a:lnTo>
                    <a:pt x="2150" y="2716"/>
                  </a:lnTo>
                  <a:lnTo>
                    <a:pt x="2174" y="2745"/>
                  </a:lnTo>
                  <a:lnTo>
                    <a:pt x="2209" y="2792"/>
                  </a:lnTo>
                  <a:lnTo>
                    <a:pt x="2262" y="2863"/>
                  </a:lnTo>
                  <a:lnTo>
                    <a:pt x="2357" y="3005"/>
                  </a:lnTo>
                  <a:lnTo>
                    <a:pt x="2439" y="3134"/>
                  </a:lnTo>
                  <a:lnTo>
                    <a:pt x="2451" y="3134"/>
                  </a:lnTo>
                  <a:lnTo>
                    <a:pt x="2439" y="3122"/>
                  </a:lnTo>
                  <a:lnTo>
                    <a:pt x="2386" y="3040"/>
                  </a:lnTo>
                  <a:lnTo>
                    <a:pt x="2333" y="2934"/>
                  </a:lnTo>
                  <a:lnTo>
                    <a:pt x="2292" y="2875"/>
                  </a:lnTo>
                  <a:lnTo>
                    <a:pt x="2221" y="2787"/>
                  </a:lnTo>
                  <a:lnTo>
                    <a:pt x="2121" y="2657"/>
                  </a:lnTo>
                  <a:lnTo>
                    <a:pt x="2086" y="2622"/>
                  </a:lnTo>
                  <a:lnTo>
                    <a:pt x="2044" y="2580"/>
                  </a:lnTo>
                  <a:lnTo>
                    <a:pt x="1997" y="2521"/>
                  </a:lnTo>
                  <a:lnTo>
                    <a:pt x="1950" y="2451"/>
                  </a:lnTo>
                  <a:lnTo>
                    <a:pt x="1915" y="2386"/>
                  </a:lnTo>
                  <a:lnTo>
                    <a:pt x="1879" y="2315"/>
                  </a:lnTo>
                  <a:lnTo>
                    <a:pt x="1850" y="2250"/>
                  </a:lnTo>
                  <a:lnTo>
                    <a:pt x="1820" y="2197"/>
                  </a:lnTo>
                  <a:lnTo>
                    <a:pt x="1820" y="2156"/>
                  </a:lnTo>
                  <a:lnTo>
                    <a:pt x="1820" y="2144"/>
                  </a:lnTo>
                  <a:lnTo>
                    <a:pt x="1815" y="2144"/>
                  </a:lnTo>
                  <a:lnTo>
                    <a:pt x="1809" y="2139"/>
                  </a:lnTo>
                  <a:lnTo>
                    <a:pt x="1803" y="2121"/>
                  </a:lnTo>
                  <a:lnTo>
                    <a:pt x="1779" y="2091"/>
                  </a:lnTo>
                  <a:lnTo>
                    <a:pt x="1767" y="2056"/>
                  </a:lnTo>
                  <a:lnTo>
                    <a:pt x="1750" y="2032"/>
                  </a:lnTo>
                  <a:lnTo>
                    <a:pt x="1750" y="2021"/>
                  </a:lnTo>
                  <a:lnTo>
                    <a:pt x="1767" y="2009"/>
                  </a:lnTo>
                  <a:lnTo>
                    <a:pt x="1773" y="2003"/>
                  </a:lnTo>
                  <a:lnTo>
                    <a:pt x="1773" y="1985"/>
                  </a:lnTo>
                  <a:lnTo>
                    <a:pt x="1767" y="1979"/>
                  </a:lnTo>
                  <a:lnTo>
                    <a:pt x="1744" y="1979"/>
                  </a:lnTo>
                  <a:lnTo>
                    <a:pt x="1720" y="1979"/>
                  </a:lnTo>
                  <a:lnTo>
                    <a:pt x="1673" y="1921"/>
                  </a:lnTo>
                  <a:lnTo>
                    <a:pt x="1620" y="1856"/>
                  </a:lnTo>
                  <a:lnTo>
                    <a:pt x="1597" y="1826"/>
                  </a:lnTo>
                  <a:lnTo>
                    <a:pt x="1579" y="1803"/>
                  </a:lnTo>
                  <a:lnTo>
                    <a:pt x="1567" y="1785"/>
                  </a:lnTo>
                  <a:lnTo>
                    <a:pt x="1538" y="1750"/>
                  </a:lnTo>
                  <a:lnTo>
                    <a:pt x="1473" y="1679"/>
                  </a:lnTo>
                  <a:lnTo>
                    <a:pt x="1426" y="1626"/>
                  </a:lnTo>
                  <a:lnTo>
                    <a:pt x="1396" y="1596"/>
                  </a:lnTo>
                  <a:lnTo>
                    <a:pt x="1379" y="1561"/>
                  </a:lnTo>
                  <a:lnTo>
                    <a:pt x="1373" y="1532"/>
                  </a:lnTo>
                  <a:lnTo>
                    <a:pt x="1384" y="1508"/>
                  </a:lnTo>
                  <a:lnTo>
                    <a:pt x="1396" y="1496"/>
                  </a:lnTo>
                  <a:lnTo>
                    <a:pt x="1408" y="1490"/>
                  </a:lnTo>
                  <a:lnTo>
                    <a:pt x="1490" y="1414"/>
                  </a:lnTo>
                  <a:lnTo>
                    <a:pt x="1514" y="1402"/>
                  </a:lnTo>
                  <a:lnTo>
                    <a:pt x="1538" y="1384"/>
                  </a:lnTo>
                  <a:lnTo>
                    <a:pt x="1591" y="1367"/>
                  </a:lnTo>
                  <a:lnTo>
                    <a:pt x="1650" y="1337"/>
                  </a:lnTo>
                  <a:lnTo>
                    <a:pt x="1697" y="1331"/>
                  </a:lnTo>
                  <a:lnTo>
                    <a:pt x="1703" y="1331"/>
                  </a:lnTo>
                  <a:lnTo>
                    <a:pt x="1703" y="1320"/>
                  </a:lnTo>
                  <a:lnTo>
                    <a:pt x="1703" y="1267"/>
                  </a:lnTo>
                  <a:lnTo>
                    <a:pt x="1708" y="1243"/>
                  </a:lnTo>
                  <a:lnTo>
                    <a:pt x="1726" y="1225"/>
                  </a:lnTo>
                  <a:lnTo>
                    <a:pt x="1762" y="1184"/>
                  </a:lnTo>
                  <a:lnTo>
                    <a:pt x="1767" y="1172"/>
                  </a:lnTo>
                  <a:lnTo>
                    <a:pt x="1791" y="1190"/>
                  </a:lnTo>
                  <a:lnTo>
                    <a:pt x="1809" y="1190"/>
                  </a:lnTo>
                  <a:lnTo>
                    <a:pt x="1809" y="1184"/>
                  </a:lnTo>
                  <a:lnTo>
                    <a:pt x="1803" y="1161"/>
                  </a:lnTo>
                  <a:lnTo>
                    <a:pt x="1803" y="1155"/>
                  </a:lnTo>
                  <a:lnTo>
                    <a:pt x="1779" y="1149"/>
                  </a:lnTo>
                  <a:lnTo>
                    <a:pt x="1773" y="1143"/>
                  </a:lnTo>
                  <a:lnTo>
                    <a:pt x="1773" y="1131"/>
                  </a:lnTo>
                  <a:lnTo>
                    <a:pt x="1785" y="1107"/>
                  </a:lnTo>
                  <a:lnTo>
                    <a:pt x="1838" y="1013"/>
                  </a:lnTo>
                  <a:lnTo>
                    <a:pt x="1980" y="854"/>
                  </a:lnTo>
                  <a:lnTo>
                    <a:pt x="2038" y="754"/>
                  </a:lnTo>
                  <a:lnTo>
                    <a:pt x="2062" y="725"/>
                  </a:lnTo>
                  <a:lnTo>
                    <a:pt x="2091" y="695"/>
                  </a:lnTo>
                  <a:lnTo>
                    <a:pt x="2109" y="683"/>
                  </a:lnTo>
                  <a:lnTo>
                    <a:pt x="2109" y="677"/>
                  </a:lnTo>
                  <a:lnTo>
                    <a:pt x="2109" y="654"/>
                  </a:lnTo>
                  <a:lnTo>
                    <a:pt x="2121" y="642"/>
                  </a:lnTo>
                  <a:lnTo>
                    <a:pt x="2133" y="636"/>
                  </a:lnTo>
                  <a:lnTo>
                    <a:pt x="2139" y="624"/>
                  </a:lnTo>
                  <a:lnTo>
                    <a:pt x="2150" y="601"/>
                  </a:lnTo>
                  <a:lnTo>
                    <a:pt x="2150" y="589"/>
                  </a:lnTo>
                  <a:lnTo>
                    <a:pt x="2150" y="583"/>
                  </a:lnTo>
                  <a:lnTo>
                    <a:pt x="2139" y="571"/>
                  </a:lnTo>
                  <a:lnTo>
                    <a:pt x="2150" y="571"/>
                  </a:lnTo>
                  <a:lnTo>
                    <a:pt x="2156" y="57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 name="フリーフォーム 8"/>
            <p:cNvSpPr>
              <a:spLocks/>
            </p:cNvSpPr>
            <p:nvPr/>
          </p:nvSpPr>
          <p:spPr bwMode="auto">
            <a:xfrm>
              <a:off x="8207375" y="567848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nvGrpSpPr>
            <p:cNvPr id="10" name="グループ化 163"/>
            <p:cNvGrpSpPr/>
            <p:nvPr/>
          </p:nvGrpSpPr>
          <p:grpSpPr bwMode="auto">
            <a:xfrm>
              <a:off x="792228" y="615204"/>
              <a:ext cx="7929554" cy="5540666"/>
              <a:chOff x="288" y="432"/>
              <a:chExt cx="5268" cy="3456"/>
            </a:xfrm>
            <a:grpFill/>
          </p:grpSpPr>
          <p:sp>
            <p:nvSpPr>
              <p:cNvPr id="11" name="フリーフォーム 10"/>
              <p:cNvSpPr>
                <a:spLocks/>
              </p:cNvSpPr>
              <p:nvPr/>
            </p:nvSpPr>
            <p:spPr bwMode="auto">
              <a:xfrm>
                <a:off x="288" y="1054"/>
                <a:ext cx="64" cy="64"/>
              </a:xfrm>
              <a:custGeom>
                <a:avLst/>
                <a:gdLst/>
                <a:ahLst/>
                <a:cxnLst>
                  <a:cxn ang="0">
                    <a:pos x="59" y="59"/>
                  </a:cxn>
                  <a:cxn ang="0">
                    <a:pos x="64" y="35"/>
                  </a:cxn>
                  <a:cxn ang="0">
                    <a:pos x="59" y="23"/>
                  </a:cxn>
                  <a:cxn ang="0">
                    <a:pos x="53" y="6"/>
                  </a:cxn>
                  <a:cxn ang="0">
                    <a:pos x="35" y="0"/>
                  </a:cxn>
                  <a:cxn ang="0">
                    <a:pos x="23" y="0"/>
                  </a:cxn>
                  <a:cxn ang="0">
                    <a:pos x="6" y="6"/>
                  </a:cxn>
                  <a:cxn ang="0">
                    <a:pos x="0" y="12"/>
                  </a:cxn>
                  <a:cxn ang="0">
                    <a:pos x="0" y="35"/>
                  </a:cxn>
                  <a:cxn ang="0">
                    <a:pos x="6" y="47"/>
                  </a:cxn>
                  <a:cxn ang="0">
                    <a:pos x="17" y="59"/>
                  </a:cxn>
                  <a:cxn ang="0">
                    <a:pos x="47" y="64"/>
                  </a:cxn>
                  <a:cxn ang="0">
                    <a:pos x="53" y="59"/>
                  </a:cxn>
                  <a:cxn ang="0">
                    <a:pos x="59" y="59"/>
                  </a:cxn>
                </a:cxnLst>
                <a:rect l="0" t="0" r="0" b="0"/>
                <a:pathLst>
                  <a:path w="64" h="64">
                    <a:moveTo>
                      <a:pt x="59" y="59"/>
                    </a:moveTo>
                    <a:lnTo>
                      <a:pt x="64" y="35"/>
                    </a:lnTo>
                    <a:lnTo>
                      <a:pt x="59" y="23"/>
                    </a:lnTo>
                    <a:lnTo>
                      <a:pt x="53" y="6"/>
                    </a:lnTo>
                    <a:lnTo>
                      <a:pt x="35" y="0"/>
                    </a:lnTo>
                    <a:lnTo>
                      <a:pt x="23" y="0"/>
                    </a:lnTo>
                    <a:lnTo>
                      <a:pt x="6" y="6"/>
                    </a:lnTo>
                    <a:lnTo>
                      <a:pt x="0" y="12"/>
                    </a:lnTo>
                    <a:lnTo>
                      <a:pt x="0" y="35"/>
                    </a:lnTo>
                    <a:lnTo>
                      <a:pt x="6" y="47"/>
                    </a:lnTo>
                    <a:lnTo>
                      <a:pt x="17" y="59"/>
                    </a:lnTo>
                    <a:lnTo>
                      <a:pt x="47" y="64"/>
                    </a:lnTo>
                    <a:lnTo>
                      <a:pt x="53" y="59"/>
                    </a:lnTo>
                    <a:lnTo>
                      <a:pt x="59"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 name="フリーフォーム 11"/>
              <p:cNvSpPr>
                <a:spLocks/>
              </p:cNvSpPr>
              <p:nvPr/>
            </p:nvSpPr>
            <p:spPr bwMode="auto">
              <a:xfrm>
                <a:off x="364" y="901"/>
                <a:ext cx="100" cy="135"/>
              </a:xfrm>
              <a:custGeom>
                <a:avLst/>
                <a:gdLst/>
                <a:ahLst/>
                <a:cxnLst>
                  <a:cxn ang="0">
                    <a:pos x="35" y="135"/>
                  </a:cxn>
                  <a:cxn ang="0">
                    <a:pos x="53" y="129"/>
                  </a:cxn>
                  <a:cxn ang="0">
                    <a:pos x="53" y="118"/>
                  </a:cxn>
                  <a:cxn ang="0">
                    <a:pos x="53" y="112"/>
                  </a:cxn>
                  <a:cxn ang="0">
                    <a:pos x="47" y="88"/>
                  </a:cxn>
                  <a:cxn ang="0">
                    <a:pos x="53" y="82"/>
                  </a:cxn>
                  <a:cxn ang="0">
                    <a:pos x="76" y="71"/>
                  </a:cxn>
                  <a:cxn ang="0">
                    <a:pos x="94" y="59"/>
                  </a:cxn>
                  <a:cxn ang="0">
                    <a:pos x="100" y="41"/>
                  </a:cxn>
                  <a:cxn ang="0">
                    <a:pos x="94" y="18"/>
                  </a:cxn>
                  <a:cxn ang="0">
                    <a:pos x="76" y="6"/>
                  </a:cxn>
                  <a:cxn ang="0">
                    <a:pos x="65" y="0"/>
                  </a:cxn>
                  <a:cxn ang="0">
                    <a:pos x="41" y="0"/>
                  </a:cxn>
                  <a:cxn ang="0">
                    <a:pos x="35" y="6"/>
                  </a:cxn>
                  <a:cxn ang="0">
                    <a:pos x="24" y="30"/>
                  </a:cxn>
                  <a:cxn ang="0">
                    <a:pos x="35" y="53"/>
                  </a:cxn>
                  <a:cxn ang="0">
                    <a:pos x="41" y="65"/>
                  </a:cxn>
                  <a:cxn ang="0">
                    <a:pos x="24" y="82"/>
                  </a:cxn>
                  <a:cxn ang="0">
                    <a:pos x="12" y="88"/>
                  </a:cxn>
                  <a:cxn ang="0">
                    <a:pos x="6" y="88"/>
                  </a:cxn>
                  <a:cxn ang="0">
                    <a:pos x="0" y="100"/>
                  </a:cxn>
                  <a:cxn ang="0">
                    <a:pos x="0" y="112"/>
                  </a:cxn>
                  <a:cxn ang="0">
                    <a:pos x="6" y="124"/>
                  </a:cxn>
                  <a:cxn ang="0">
                    <a:pos x="18" y="135"/>
                  </a:cxn>
                  <a:cxn ang="0">
                    <a:pos x="24" y="135"/>
                  </a:cxn>
                  <a:cxn ang="0">
                    <a:pos x="35" y="135"/>
                  </a:cxn>
                </a:cxnLst>
                <a:rect l="0" t="0" r="0" b="0"/>
                <a:pathLst>
                  <a:path w="100" h="135">
                    <a:moveTo>
                      <a:pt x="35" y="135"/>
                    </a:moveTo>
                    <a:lnTo>
                      <a:pt x="53" y="129"/>
                    </a:lnTo>
                    <a:lnTo>
                      <a:pt x="53" y="118"/>
                    </a:lnTo>
                    <a:lnTo>
                      <a:pt x="53" y="112"/>
                    </a:lnTo>
                    <a:lnTo>
                      <a:pt x="47" y="88"/>
                    </a:lnTo>
                    <a:lnTo>
                      <a:pt x="53" y="82"/>
                    </a:lnTo>
                    <a:lnTo>
                      <a:pt x="76" y="71"/>
                    </a:lnTo>
                    <a:lnTo>
                      <a:pt x="94" y="59"/>
                    </a:lnTo>
                    <a:lnTo>
                      <a:pt x="100" y="41"/>
                    </a:lnTo>
                    <a:lnTo>
                      <a:pt x="94" y="18"/>
                    </a:lnTo>
                    <a:lnTo>
                      <a:pt x="76" y="6"/>
                    </a:lnTo>
                    <a:lnTo>
                      <a:pt x="65" y="0"/>
                    </a:lnTo>
                    <a:lnTo>
                      <a:pt x="41" y="0"/>
                    </a:lnTo>
                    <a:lnTo>
                      <a:pt x="35" y="6"/>
                    </a:lnTo>
                    <a:lnTo>
                      <a:pt x="24" y="30"/>
                    </a:lnTo>
                    <a:lnTo>
                      <a:pt x="35" y="53"/>
                    </a:lnTo>
                    <a:lnTo>
                      <a:pt x="41" y="65"/>
                    </a:lnTo>
                    <a:lnTo>
                      <a:pt x="24" y="82"/>
                    </a:lnTo>
                    <a:lnTo>
                      <a:pt x="12" y="88"/>
                    </a:lnTo>
                    <a:lnTo>
                      <a:pt x="6" y="88"/>
                    </a:lnTo>
                    <a:lnTo>
                      <a:pt x="0" y="100"/>
                    </a:lnTo>
                    <a:lnTo>
                      <a:pt x="0" y="112"/>
                    </a:lnTo>
                    <a:lnTo>
                      <a:pt x="6" y="124"/>
                    </a:lnTo>
                    <a:lnTo>
                      <a:pt x="18" y="135"/>
                    </a:lnTo>
                    <a:lnTo>
                      <a:pt x="24" y="135"/>
                    </a:lnTo>
                    <a:lnTo>
                      <a:pt x="35"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05" y="1095"/>
                <a:ext cx="24" cy="23"/>
              </a:xfrm>
              <a:custGeom>
                <a:avLst/>
                <a:gdLst/>
                <a:ahLst/>
                <a:cxnLst>
                  <a:cxn ang="0">
                    <a:pos x="12" y="23"/>
                  </a:cxn>
                  <a:cxn ang="0">
                    <a:pos x="24" y="18"/>
                  </a:cxn>
                  <a:cxn ang="0">
                    <a:pos x="12" y="6"/>
                  </a:cxn>
                  <a:cxn ang="0">
                    <a:pos x="6" y="0"/>
                  </a:cxn>
                  <a:cxn ang="0">
                    <a:pos x="0" y="0"/>
                  </a:cxn>
                  <a:cxn ang="0">
                    <a:pos x="0" y="6"/>
                  </a:cxn>
                  <a:cxn ang="0">
                    <a:pos x="0" y="18"/>
                  </a:cxn>
                  <a:cxn ang="0">
                    <a:pos x="6" y="23"/>
                  </a:cxn>
                  <a:cxn ang="0">
                    <a:pos x="6" y="23"/>
                  </a:cxn>
                  <a:cxn ang="0">
                    <a:pos x="12" y="23"/>
                  </a:cxn>
                </a:cxnLst>
                <a:rect l="0" t="0" r="0" b="0"/>
                <a:pathLst>
                  <a:path w="24" h="23">
                    <a:moveTo>
                      <a:pt x="12" y="23"/>
                    </a:moveTo>
                    <a:lnTo>
                      <a:pt x="24" y="18"/>
                    </a:lnTo>
                    <a:lnTo>
                      <a:pt x="12" y="6"/>
                    </a:lnTo>
                    <a:lnTo>
                      <a:pt x="6" y="0"/>
                    </a:lnTo>
                    <a:lnTo>
                      <a:pt x="0" y="0"/>
                    </a:lnTo>
                    <a:lnTo>
                      <a:pt x="0" y="6"/>
                    </a:lnTo>
                    <a:lnTo>
                      <a:pt x="0" y="18"/>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481" y="848"/>
                <a:ext cx="53" cy="53"/>
              </a:xfrm>
              <a:custGeom>
                <a:avLst/>
                <a:gdLst/>
                <a:ahLst/>
                <a:cxnLst>
                  <a:cxn ang="0">
                    <a:pos x="42" y="47"/>
                  </a:cxn>
                  <a:cxn ang="0">
                    <a:pos x="53" y="42"/>
                  </a:cxn>
                  <a:cxn ang="0">
                    <a:pos x="53" y="24"/>
                  </a:cxn>
                  <a:cxn ang="0">
                    <a:pos x="47" y="12"/>
                  </a:cxn>
                  <a:cxn ang="0">
                    <a:pos x="42" y="0"/>
                  </a:cxn>
                  <a:cxn ang="0">
                    <a:pos x="24" y="0"/>
                  </a:cxn>
                  <a:cxn ang="0">
                    <a:pos x="12" y="12"/>
                  </a:cxn>
                  <a:cxn ang="0">
                    <a:pos x="0" y="18"/>
                  </a:cxn>
                  <a:cxn ang="0">
                    <a:pos x="12" y="30"/>
                  </a:cxn>
                  <a:cxn ang="0">
                    <a:pos x="24" y="53"/>
                  </a:cxn>
                  <a:cxn ang="0">
                    <a:pos x="30" y="53"/>
                  </a:cxn>
                  <a:cxn ang="0">
                    <a:pos x="30" y="47"/>
                  </a:cxn>
                  <a:cxn ang="0">
                    <a:pos x="42" y="47"/>
                  </a:cxn>
                </a:cxnLst>
                <a:rect l="0" t="0" r="0" b="0"/>
                <a:pathLst>
                  <a:path w="53" h="53">
                    <a:moveTo>
                      <a:pt x="42" y="47"/>
                    </a:moveTo>
                    <a:lnTo>
                      <a:pt x="53" y="42"/>
                    </a:lnTo>
                    <a:lnTo>
                      <a:pt x="53" y="24"/>
                    </a:lnTo>
                    <a:lnTo>
                      <a:pt x="47" y="12"/>
                    </a:lnTo>
                    <a:lnTo>
                      <a:pt x="42" y="0"/>
                    </a:lnTo>
                    <a:lnTo>
                      <a:pt x="24" y="0"/>
                    </a:lnTo>
                    <a:lnTo>
                      <a:pt x="12" y="12"/>
                    </a:lnTo>
                    <a:lnTo>
                      <a:pt x="0" y="18"/>
                    </a:lnTo>
                    <a:lnTo>
                      <a:pt x="12" y="30"/>
                    </a:lnTo>
                    <a:lnTo>
                      <a:pt x="24" y="53"/>
                    </a:lnTo>
                    <a:lnTo>
                      <a:pt x="30" y="53"/>
                    </a:lnTo>
                    <a:lnTo>
                      <a:pt x="30" y="47"/>
                    </a:lnTo>
                    <a:lnTo>
                      <a:pt x="42"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435" y="749"/>
                <a:ext cx="29" cy="35"/>
              </a:xfrm>
              <a:custGeom>
                <a:avLst/>
                <a:gdLst/>
                <a:ahLst/>
                <a:cxnLst>
                  <a:cxn ang="0">
                    <a:pos x="23" y="29"/>
                  </a:cxn>
                  <a:cxn ang="0">
                    <a:pos x="29" y="23"/>
                  </a:cxn>
                  <a:cxn ang="0">
                    <a:pos x="23" y="11"/>
                  </a:cxn>
                  <a:cxn ang="0">
                    <a:pos x="5" y="0"/>
                  </a:cxn>
                  <a:cxn ang="0">
                    <a:pos x="0" y="17"/>
                  </a:cxn>
                  <a:cxn ang="0">
                    <a:pos x="5" y="29"/>
                  </a:cxn>
                  <a:cxn ang="0">
                    <a:pos x="11" y="35"/>
                  </a:cxn>
                  <a:cxn ang="0">
                    <a:pos x="11" y="29"/>
                  </a:cxn>
                  <a:cxn ang="0">
                    <a:pos x="23" y="29"/>
                  </a:cxn>
                </a:cxnLst>
                <a:rect l="0" t="0" r="0" b="0"/>
                <a:pathLst>
                  <a:path w="29" h="35">
                    <a:moveTo>
                      <a:pt x="23" y="29"/>
                    </a:moveTo>
                    <a:lnTo>
                      <a:pt x="29" y="23"/>
                    </a:lnTo>
                    <a:lnTo>
                      <a:pt x="23" y="11"/>
                    </a:lnTo>
                    <a:lnTo>
                      <a:pt x="5" y="0"/>
                    </a:lnTo>
                    <a:lnTo>
                      <a:pt x="0" y="17"/>
                    </a:lnTo>
                    <a:lnTo>
                      <a:pt x="5" y="29"/>
                    </a:lnTo>
                    <a:lnTo>
                      <a:pt x="11" y="35"/>
                    </a:lnTo>
                    <a:lnTo>
                      <a:pt x="11"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476" y="620"/>
                <a:ext cx="52" cy="23"/>
              </a:xfrm>
              <a:custGeom>
                <a:avLst/>
                <a:gdLst/>
                <a:ahLst/>
                <a:cxnLst>
                  <a:cxn ang="0">
                    <a:pos x="5" y="23"/>
                  </a:cxn>
                  <a:cxn ang="0">
                    <a:pos x="35" y="17"/>
                  </a:cxn>
                  <a:cxn ang="0">
                    <a:pos x="52" y="0"/>
                  </a:cxn>
                  <a:cxn ang="0">
                    <a:pos x="23" y="6"/>
                  </a:cxn>
                  <a:cxn ang="0">
                    <a:pos x="5" y="17"/>
                  </a:cxn>
                  <a:cxn ang="0">
                    <a:pos x="0" y="23"/>
                  </a:cxn>
                  <a:cxn ang="0">
                    <a:pos x="0" y="23"/>
                  </a:cxn>
                  <a:cxn ang="0">
                    <a:pos x="5" y="23"/>
                  </a:cxn>
                </a:cxnLst>
                <a:rect l="0" t="0" r="0" b="0"/>
                <a:pathLst>
                  <a:path w="52" h="23">
                    <a:moveTo>
                      <a:pt x="5" y="23"/>
                    </a:moveTo>
                    <a:lnTo>
                      <a:pt x="35" y="17"/>
                    </a:lnTo>
                    <a:lnTo>
                      <a:pt x="52" y="0"/>
                    </a:lnTo>
                    <a:lnTo>
                      <a:pt x="23" y="6"/>
                    </a:lnTo>
                    <a:lnTo>
                      <a:pt x="5" y="17"/>
                    </a:lnTo>
                    <a:lnTo>
                      <a:pt x="0" y="23"/>
                    </a:lnTo>
                    <a:lnTo>
                      <a:pt x="0" y="23"/>
                    </a:lnTo>
                    <a:lnTo>
                      <a:pt x="5"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1279" y="637"/>
                <a:ext cx="77" cy="71"/>
              </a:xfrm>
              <a:custGeom>
                <a:avLst/>
                <a:gdLst/>
                <a:ahLst/>
                <a:cxnLst>
                  <a:cxn ang="0">
                    <a:pos x="65" y="65"/>
                  </a:cxn>
                  <a:cxn ang="0">
                    <a:pos x="71" y="53"/>
                  </a:cxn>
                  <a:cxn ang="0">
                    <a:pos x="77" y="41"/>
                  </a:cxn>
                  <a:cxn ang="0">
                    <a:pos x="71" y="12"/>
                  </a:cxn>
                  <a:cxn ang="0">
                    <a:pos x="59" y="0"/>
                  </a:cxn>
                  <a:cxn ang="0">
                    <a:pos x="30" y="0"/>
                  </a:cxn>
                  <a:cxn ang="0">
                    <a:pos x="6" y="12"/>
                  </a:cxn>
                  <a:cxn ang="0">
                    <a:pos x="0" y="18"/>
                  </a:cxn>
                  <a:cxn ang="0">
                    <a:pos x="6" y="35"/>
                  </a:cxn>
                  <a:cxn ang="0">
                    <a:pos x="18" y="53"/>
                  </a:cxn>
                  <a:cxn ang="0">
                    <a:pos x="30" y="65"/>
                  </a:cxn>
                  <a:cxn ang="0">
                    <a:pos x="41" y="71"/>
                  </a:cxn>
                  <a:cxn ang="0">
                    <a:pos x="59" y="65"/>
                  </a:cxn>
                  <a:cxn ang="0">
                    <a:pos x="65" y="65"/>
                  </a:cxn>
                </a:cxnLst>
                <a:rect l="0" t="0" r="0" b="0"/>
                <a:pathLst>
                  <a:path w="77" h="71">
                    <a:moveTo>
                      <a:pt x="65" y="65"/>
                    </a:moveTo>
                    <a:lnTo>
                      <a:pt x="71" y="53"/>
                    </a:lnTo>
                    <a:lnTo>
                      <a:pt x="77" y="41"/>
                    </a:lnTo>
                    <a:lnTo>
                      <a:pt x="71" y="12"/>
                    </a:lnTo>
                    <a:lnTo>
                      <a:pt x="59" y="0"/>
                    </a:lnTo>
                    <a:lnTo>
                      <a:pt x="30" y="0"/>
                    </a:lnTo>
                    <a:lnTo>
                      <a:pt x="6" y="12"/>
                    </a:lnTo>
                    <a:lnTo>
                      <a:pt x="0" y="18"/>
                    </a:lnTo>
                    <a:lnTo>
                      <a:pt x="6" y="35"/>
                    </a:lnTo>
                    <a:lnTo>
                      <a:pt x="18" y="53"/>
                    </a:lnTo>
                    <a:lnTo>
                      <a:pt x="30" y="65"/>
                    </a:lnTo>
                    <a:lnTo>
                      <a:pt x="41" y="71"/>
                    </a:lnTo>
                    <a:lnTo>
                      <a:pt x="59" y="65"/>
                    </a:lnTo>
                    <a:lnTo>
                      <a:pt x="65"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561" y="995"/>
                <a:ext cx="94" cy="123"/>
              </a:xfrm>
              <a:custGeom>
                <a:avLst/>
                <a:gdLst/>
                <a:ahLst/>
                <a:cxnLst>
                  <a:cxn ang="0">
                    <a:pos x="64" y="118"/>
                  </a:cxn>
                  <a:cxn ang="0">
                    <a:pos x="82" y="88"/>
                  </a:cxn>
                  <a:cxn ang="0">
                    <a:pos x="94" y="71"/>
                  </a:cxn>
                  <a:cxn ang="0">
                    <a:pos x="82" y="53"/>
                  </a:cxn>
                  <a:cxn ang="0">
                    <a:pos x="76" y="35"/>
                  </a:cxn>
                  <a:cxn ang="0">
                    <a:pos x="64" y="24"/>
                  </a:cxn>
                  <a:cxn ang="0">
                    <a:pos x="41" y="0"/>
                  </a:cxn>
                  <a:cxn ang="0">
                    <a:pos x="35" y="0"/>
                  </a:cxn>
                  <a:cxn ang="0">
                    <a:pos x="29" y="0"/>
                  </a:cxn>
                  <a:cxn ang="0">
                    <a:pos x="6" y="24"/>
                  </a:cxn>
                  <a:cxn ang="0">
                    <a:pos x="0" y="41"/>
                  </a:cxn>
                  <a:cxn ang="0">
                    <a:pos x="6" y="65"/>
                  </a:cxn>
                  <a:cxn ang="0">
                    <a:pos x="12" y="100"/>
                  </a:cxn>
                  <a:cxn ang="0">
                    <a:pos x="35" y="123"/>
                  </a:cxn>
                  <a:cxn ang="0">
                    <a:pos x="47" y="123"/>
                  </a:cxn>
                  <a:cxn ang="0">
                    <a:pos x="53" y="118"/>
                  </a:cxn>
                  <a:cxn ang="0">
                    <a:pos x="64" y="118"/>
                  </a:cxn>
                </a:cxnLst>
                <a:rect l="0" t="0" r="0" b="0"/>
                <a:pathLst>
                  <a:path w="94" h="123">
                    <a:moveTo>
                      <a:pt x="64" y="118"/>
                    </a:moveTo>
                    <a:lnTo>
                      <a:pt x="82" y="88"/>
                    </a:lnTo>
                    <a:lnTo>
                      <a:pt x="94" y="71"/>
                    </a:lnTo>
                    <a:lnTo>
                      <a:pt x="82" y="53"/>
                    </a:lnTo>
                    <a:lnTo>
                      <a:pt x="76" y="35"/>
                    </a:lnTo>
                    <a:lnTo>
                      <a:pt x="64" y="24"/>
                    </a:lnTo>
                    <a:lnTo>
                      <a:pt x="41" y="0"/>
                    </a:lnTo>
                    <a:lnTo>
                      <a:pt x="35" y="0"/>
                    </a:lnTo>
                    <a:lnTo>
                      <a:pt x="29" y="0"/>
                    </a:lnTo>
                    <a:lnTo>
                      <a:pt x="6" y="24"/>
                    </a:lnTo>
                    <a:lnTo>
                      <a:pt x="0" y="41"/>
                    </a:lnTo>
                    <a:lnTo>
                      <a:pt x="6" y="65"/>
                    </a:lnTo>
                    <a:lnTo>
                      <a:pt x="12" y="100"/>
                    </a:lnTo>
                    <a:lnTo>
                      <a:pt x="35" y="123"/>
                    </a:lnTo>
                    <a:lnTo>
                      <a:pt x="47" y="123"/>
                    </a:lnTo>
                    <a:lnTo>
                      <a:pt x="53" y="118"/>
                    </a:lnTo>
                    <a:lnTo>
                      <a:pt x="64" y="1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338" y="555"/>
                <a:ext cx="23" cy="41"/>
              </a:xfrm>
              <a:custGeom>
                <a:avLst/>
                <a:gdLst/>
                <a:ahLst/>
                <a:cxnLst>
                  <a:cxn ang="0">
                    <a:pos x="6" y="41"/>
                  </a:cxn>
                  <a:cxn ang="0">
                    <a:pos x="18" y="24"/>
                  </a:cxn>
                  <a:cxn ang="0">
                    <a:pos x="23" y="6"/>
                  </a:cxn>
                  <a:cxn ang="0">
                    <a:pos x="18" y="0"/>
                  </a:cxn>
                  <a:cxn ang="0">
                    <a:pos x="12" y="6"/>
                  </a:cxn>
                  <a:cxn ang="0">
                    <a:pos x="0" y="29"/>
                  </a:cxn>
                  <a:cxn ang="0">
                    <a:pos x="0" y="41"/>
                  </a:cxn>
                  <a:cxn ang="0">
                    <a:pos x="0" y="41"/>
                  </a:cxn>
                  <a:cxn ang="0">
                    <a:pos x="6" y="41"/>
                  </a:cxn>
                </a:cxnLst>
                <a:rect l="0" t="0" r="0" b="0"/>
                <a:pathLst>
                  <a:path w="23" h="41">
                    <a:moveTo>
                      <a:pt x="6" y="41"/>
                    </a:moveTo>
                    <a:lnTo>
                      <a:pt x="18" y="24"/>
                    </a:lnTo>
                    <a:lnTo>
                      <a:pt x="23" y="6"/>
                    </a:lnTo>
                    <a:lnTo>
                      <a:pt x="18" y="0"/>
                    </a:lnTo>
                    <a:lnTo>
                      <a:pt x="12" y="6"/>
                    </a:lnTo>
                    <a:lnTo>
                      <a:pt x="0" y="29"/>
                    </a:lnTo>
                    <a:lnTo>
                      <a:pt x="0" y="41"/>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14" y="584"/>
                <a:ext cx="12" cy="6"/>
              </a:xfrm>
              <a:custGeom>
                <a:avLst/>
                <a:gdLst/>
                <a:ahLst/>
                <a:cxnLst>
                  <a:cxn ang="0">
                    <a:pos x="6" y="6"/>
                  </a:cxn>
                  <a:cxn ang="0">
                    <a:pos x="12" y="0"/>
                  </a:cxn>
                  <a:cxn ang="0">
                    <a:pos x="0" y="6"/>
                  </a:cxn>
                  <a:cxn ang="0">
                    <a:pos x="0" y="6"/>
                  </a:cxn>
                  <a:cxn ang="0">
                    <a:pos x="6" y="6"/>
                  </a:cxn>
                </a:cxnLst>
                <a:rect l="0" t="0" r="0" b="0"/>
                <a:pathLst>
                  <a:path w="12" h="6">
                    <a:moveTo>
                      <a:pt x="6" y="6"/>
                    </a:moveTo>
                    <a:lnTo>
                      <a:pt x="12" y="0"/>
                    </a:lnTo>
                    <a:lnTo>
                      <a:pt x="0" y="6"/>
                    </a:lnTo>
                    <a:lnTo>
                      <a:pt x="0" y="6"/>
                    </a:lnTo>
                    <a:lnTo>
                      <a:pt x="6"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373" y="690"/>
                <a:ext cx="12" cy="18"/>
              </a:xfrm>
              <a:custGeom>
                <a:avLst/>
                <a:gdLst/>
                <a:ahLst/>
                <a:cxnLst>
                  <a:cxn ang="0">
                    <a:pos x="6" y="18"/>
                  </a:cxn>
                  <a:cxn ang="0">
                    <a:pos x="12" y="12"/>
                  </a:cxn>
                  <a:cxn ang="0">
                    <a:pos x="12" y="0"/>
                  </a:cxn>
                  <a:cxn ang="0">
                    <a:pos x="6" y="0"/>
                  </a:cxn>
                  <a:cxn ang="0">
                    <a:pos x="0" y="12"/>
                  </a:cxn>
                  <a:cxn ang="0">
                    <a:pos x="0" y="18"/>
                  </a:cxn>
                  <a:cxn ang="0">
                    <a:pos x="6" y="18"/>
                  </a:cxn>
                </a:cxnLst>
                <a:rect l="0" t="0" r="0" b="0"/>
                <a:pathLst>
                  <a:path w="12" h="18">
                    <a:moveTo>
                      <a:pt x="6" y="18"/>
                    </a:moveTo>
                    <a:lnTo>
                      <a:pt x="12" y="12"/>
                    </a:lnTo>
                    <a:lnTo>
                      <a:pt x="12" y="0"/>
                    </a:lnTo>
                    <a:lnTo>
                      <a:pt x="6" y="0"/>
                    </a:lnTo>
                    <a:lnTo>
                      <a:pt x="0" y="12"/>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766" y="960"/>
                <a:ext cx="59" cy="70"/>
              </a:xfrm>
              <a:custGeom>
                <a:avLst/>
                <a:gdLst/>
                <a:ahLst/>
                <a:cxnLst>
                  <a:cxn ang="0">
                    <a:pos x="30" y="70"/>
                  </a:cxn>
                  <a:cxn ang="0">
                    <a:pos x="47" y="65"/>
                  </a:cxn>
                  <a:cxn ang="0">
                    <a:pos x="53" y="59"/>
                  </a:cxn>
                  <a:cxn ang="0">
                    <a:pos x="59" y="41"/>
                  </a:cxn>
                  <a:cxn ang="0">
                    <a:pos x="53" y="23"/>
                  </a:cxn>
                  <a:cxn ang="0">
                    <a:pos x="35" y="6"/>
                  </a:cxn>
                  <a:cxn ang="0">
                    <a:pos x="30" y="0"/>
                  </a:cxn>
                  <a:cxn ang="0">
                    <a:pos x="18" y="6"/>
                  </a:cxn>
                  <a:cxn ang="0">
                    <a:pos x="0" y="29"/>
                  </a:cxn>
                  <a:cxn ang="0">
                    <a:pos x="0" y="53"/>
                  </a:cxn>
                  <a:cxn ang="0">
                    <a:pos x="18" y="70"/>
                  </a:cxn>
                  <a:cxn ang="0">
                    <a:pos x="24" y="70"/>
                  </a:cxn>
                  <a:cxn ang="0">
                    <a:pos x="30" y="70"/>
                  </a:cxn>
                </a:cxnLst>
                <a:rect l="0" t="0" r="0" b="0"/>
                <a:pathLst>
                  <a:path w="59" h="70">
                    <a:moveTo>
                      <a:pt x="30" y="70"/>
                    </a:moveTo>
                    <a:lnTo>
                      <a:pt x="47" y="65"/>
                    </a:lnTo>
                    <a:lnTo>
                      <a:pt x="53" y="59"/>
                    </a:lnTo>
                    <a:lnTo>
                      <a:pt x="59" y="41"/>
                    </a:lnTo>
                    <a:lnTo>
                      <a:pt x="53" y="23"/>
                    </a:lnTo>
                    <a:lnTo>
                      <a:pt x="35" y="6"/>
                    </a:lnTo>
                    <a:lnTo>
                      <a:pt x="30" y="0"/>
                    </a:lnTo>
                    <a:lnTo>
                      <a:pt x="18" y="6"/>
                    </a:lnTo>
                    <a:lnTo>
                      <a:pt x="0" y="29"/>
                    </a:lnTo>
                    <a:lnTo>
                      <a:pt x="0" y="53"/>
                    </a:lnTo>
                    <a:lnTo>
                      <a:pt x="18" y="70"/>
                    </a:lnTo>
                    <a:lnTo>
                      <a:pt x="24" y="70"/>
                    </a:lnTo>
                    <a:lnTo>
                      <a:pt x="30"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737" y="1113"/>
                <a:ext cx="23" cy="29"/>
              </a:xfrm>
              <a:custGeom>
                <a:avLst/>
                <a:gdLst/>
                <a:ahLst/>
                <a:cxnLst>
                  <a:cxn ang="0">
                    <a:pos x="18" y="29"/>
                  </a:cxn>
                  <a:cxn ang="0">
                    <a:pos x="23" y="17"/>
                  </a:cxn>
                  <a:cxn ang="0">
                    <a:pos x="23" y="5"/>
                  </a:cxn>
                  <a:cxn ang="0">
                    <a:pos x="12" y="0"/>
                  </a:cxn>
                  <a:cxn ang="0">
                    <a:pos x="0" y="0"/>
                  </a:cxn>
                  <a:cxn ang="0">
                    <a:pos x="0" y="11"/>
                  </a:cxn>
                  <a:cxn ang="0">
                    <a:pos x="12" y="29"/>
                  </a:cxn>
                  <a:cxn ang="0">
                    <a:pos x="18" y="29"/>
                  </a:cxn>
                </a:cxnLst>
                <a:rect l="0" t="0" r="0" b="0"/>
                <a:pathLst>
                  <a:path w="23" h="29">
                    <a:moveTo>
                      <a:pt x="18" y="29"/>
                    </a:moveTo>
                    <a:lnTo>
                      <a:pt x="23" y="17"/>
                    </a:lnTo>
                    <a:lnTo>
                      <a:pt x="23" y="5"/>
                    </a:lnTo>
                    <a:lnTo>
                      <a:pt x="12" y="0"/>
                    </a:lnTo>
                    <a:lnTo>
                      <a:pt x="0" y="0"/>
                    </a:lnTo>
                    <a:lnTo>
                      <a:pt x="0" y="11"/>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08" y="1118"/>
                <a:ext cx="17" cy="12"/>
              </a:xfrm>
              <a:custGeom>
                <a:avLst/>
                <a:gdLst/>
                <a:ahLst/>
                <a:cxnLst>
                  <a:cxn ang="0">
                    <a:pos x="11" y="12"/>
                  </a:cxn>
                  <a:cxn ang="0">
                    <a:pos x="17" y="6"/>
                  </a:cxn>
                  <a:cxn ang="0">
                    <a:pos x="11" y="0"/>
                  </a:cxn>
                  <a:cxn ang="0">
                    <a:pos x="0" y="0"/>
                  </a:cxn>
                  <a:cxn ang="0">
                    <a:pos x="0" y="6"/>
                  </a:cxn>
                  <a:cxn ang="0">
                    <a:pos x="0" y="12"/>
                  </a:cxn>
                  <a:cxn ang="0">
                    <a:pos x="0" y="12"/>
                  </a:cxn>
                  <a:cxn ang="0">
                    <a:pos x="11" y="12"/>
                  </a:cxn>
                </a:cxnLst>
                <a:rect l="0" t="0" r="0" b="0"/>
                <a:pathLst>
                  <a:path w="17" h="12">
                    <a:moveTo>
                      <a:pt x="11" y="12"/>
                    </a:moveTo>
                    <a:lnTo>
                      <a:pt x="17" y="6"/>
                    </a:lnTo>
                    <a:lnTo>
                      <a:pt x="11" y="0"/>
                    </a:lnTo>
                    <a:lnTo>
                      <a:pt x="0" y="0"/>
                    </a:lnTo>
                    <a:lnTo>
                      <a:pt x="0" y="6"/>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672" y="1113"/>
                <a:ext cx="18" cy="11"/>
              </a:xfrm>
              <a:custGeom>
                <a:avLst/>
                <a:gdLst/>
                <a:ahLst/>
                <a:cxnLst>
                  <a:cxn ang="0">
                    <a:pos x="12" y="11"/>
                  </a:cxn>
                  <a:cxn ang="0">
                    <a:pos x="18" y="11"/>
                  </a:cxn>
                  <a:cxn ang="0">
                    <a:pos x="12" y="0"/>
                  </a:cxn>
                  <a:cxn ang="0">
                    <a:pos x="0" y="5"/>
                  </a:cxn>
                  <a:cxn ang="0">
                    <a:pos x="0" y="11"/>
                  </a:cxn>
                  <a:cxn ang="0">
                    <a:pos x="12" y="11"/>
                  </a:cxn>
                </a:cxnLst>
                <a:rect l="0" t="0" r="0" b="0"/>
                <a:pathLst>
                  <a:path w="18" h="11">
                    <a:moveTo>
                      <a:pt x="12" y="11"/>
                    </a:moveTo>
                    <a:lnTo>
                      <a:pt x="18" y="11"/>
                    </a:lnTo>
                    <a:lnTo>
                      <a:pt x="12" y="0"/>
                    </a:lnTo>
                    <a:lnTo>
                      <a:pt x="0" y="5"/>
                    </a:lnTo>
                    <a:lnTo>
                      <a:pt x="0" y="11"/>
                    </a:lnTo>
                    <a:lnTo>
                      <a:pt x="12"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696" y="1148"/>
                <a:ext cx="6" cy="12"/>
              </a:xfrm>
              <a:custGeom>
                <a:avLst/>
                <a:gdLst/>
                <a:ahLst/>
                <a:cxnLst>
                  <a:cxn ang="0">
                    <a:pos x="6" y="12"/>
                  </a:cxn>
                  <a:cxn ang="0">
                    <a:pos x="6" y="6"/>
                  </a:cxn>
                  <a:cxn ang="0">
                    <a:pos x="6" y="0"/>
                  </a:cxn>
                  <a:cxn ang="0">
                    <a:pos x="0" y="6"/>
                  </a:cxn>
                  <a:cxn ang="0">
                    <a:pos x="0" y="12"/>
                  </a:cxn>
                  <a:cxn ang="0">
                    <a:pos x="6" y="12"/>
                  </a:cxn>
                </a:cxnLst>
                <a:rect l="0" t="0" r="0" b="0"/>
                <a:pathLst>
                  <a:path w="6" h="12">
                    <a:moveTo>
                      <a:pt x="6" y="12"/>
                    </a:moveTo>
                    <a:lnTo>
                      <a:pt x="6" y="6"/>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408" y="1459"/>
                <a:ext cx="135" cy="82"/>
              </a:xfrm>
              <a:custGeom>
                <a:avLst/>
                <a:gdLst/>
                <a:ahLst/>
                <a:cxnLst>
                  <a:cxn ang="0">
                    <a:pos x="112" y="64"/>
                  </a:cxn>
                  <a:cxn ang="0">
                    <a:pos x="135" y="64"/>
                  </a:cxn>
                  <a:cxn ang="0">
                    <a:pos x="135" y="58"/>
                  </a:cxn>
                  <a:cxn ang="0">
                    <a:pos x="135" y="47"/>
                  </a:cxn>
                  <a:cxn ang="0">
                    <a:pos x="124" y="35"/>
                  </a:cxn>
                  <a:cxn ang="0">
                    <a:pos x="106" y="35"/>
                  </a:cxn>
                  <a:cxn ang="0">
                    <a:pos x="88" y="17"/>
                  </a:cxn>
                  <a:cxn ang="0">
                    <a:pos x="71" y="6"/>
                  </a:cxn>
                  <a:cxn ang="0">
                    <a:pos x="59" y="0"/>
                  </a:cxn>
                  <a:cxn ang="0">
                    <a:pos x="41" y="0"/>
                  </a:cxn>
                  <a:cxn ang="0">
                    <a:pos x="12" y="6"/>
                  </a:cxn>
                  <a:cxn ang="0">
                    <a:pos x="6" y="17"/>
                  </a:cxn>
                  <a:cxn ang="0">
                    <a:pos x="0" y="29"/>
                  </a:cxn>
                  <a:cxn ang="0">
                    <a:pos x="0" y="41"/>
                  </a:cxn>
                  <a:cxn ang="0">
                    <a:pos x="6" y="47"/>
                  </a:cxn>
                  <a:cxn ang="0">
                    <a:pos x="30" y="64"/>
                  </a:cxn>
                  <a:cxn ang="0">
                    <a:pos x="36" y="70"/>
                  </a:cxn>
                  <a:cxn ang="0">
                    <a:pos x="30" y="82"/>
                  </a:cxn>
                  <a:cxn ang="0">
                    <a:pos x="36" y="82"/>
                  </a:cxn>
                  <a:cxn ang="0">
                    <a:pos x="47" y="82"/>
                  </a:cxn>
                  <a:cxn ang="0">
                    <a:pos x="59" y="76"/>
                  </a:cxn>
                  <a:cxn ang="0">
                    <a:pos x="65" y="76"/>
                  </a:cxn>
                  <a:cxn ang="0">
                    <a:pos x="106" y="64"/>
                  </a:cxn>
                  <a:cxn ang="0">
                    <a:pos x="112" y="64"/>
                  </a:cxn>
                </a:cxnLst>
                <a:rect l="0" t="0" r="0" b="0"/>
                <a:pathLst>
                  <a:path w="135" h="82">
                    <a:moveTo>
                      <a:pt x="112" y="64"/>
                    </a:moveTo>
                    <a:lnTo>
                      <a:pt x="135" y="64"/>
                    </a:lnTo>
                    <a:lnTo>
                      <a:pt x="135" y="58"/>
                    </a:lnTo>
                    <a:lnTo>
                      <a:pt x="135" y="47"/>
                    </a:lnTo>
                    <a:lnTo>
                      <a:pt x="124" y="35"/>
                    </a:lnTo>
                    <a:lnTo>
                      <a:pt x="106" y="35"/>
                    </a:lnTo>
                    <a:lnTo>
                      <a:pt x="88" y="17"/>
                    </a:lnTo>
                    <a:lnTo>
                      <a:pt x="71" y="6"/>
                    </a:lnTo>
                    <a:lnTo>
                      <a:pt x="59" y="0"/>
                    </a:lnTo>
                    <a:lnTo>
                      <a:pt x="41" y="0"/>
                    </a:lnTo>
                    <a:lnTo>
                      <a:pt x="12" y="6"/>
                    </a:lnTo>
                    <a:lnTo>
                      <a:pt x="6" y="17"/>
                    </a:lnTo>
                    <a:lnTo>
                      <a:pt x="0" y="29"/>
                    </a:lnTo>
                    <a:lnTo>
                      <a:pt x="0" y="41"/>
                    </a:lnTo>
                    <a:lnTo>
                      <a:pt x="6" y="47"/>
                    </a:lnTo>
                    <a:lnTo>
                      <a:pt x="30" y="64"/>
                    </a:lnTo>
                    <a:lnTo>
                      <a:pt x="36" y="70"/>
                    </a:lnTo>
                    <a:lnTo>
                      <a:pt x="30" y="82"/>
                    </a:lnTo>
                    <a:lnTo>
                      <a:pt x="36" y="82"/>
                    </a:lnTo>
                    <a:lnTo>
                      <a:pt x="47" y="82"/>
                    </a:lnTo>
                    <a:lnTo>
                      <a:pt x="59" y="76"/>
                    </a:lnTo>
                    <a:lnTo>
                      <a:pt x="65" y="76"/>
                    </a:lnTo>
                    <a:lnTo>
                      <a:pt x="106" y="64"/>
                    </a:lnTo>
                    <a:lnTo>
                      <a:pt x="112"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502" y="1676"/>
                <a:ext cx="94" cy="64"/>
              </a:xfrm>
              <a:custGeom>
                <a:avLst/>
                <a:gdLst/>
                <a:ahLst/>
                <a:cxnLst>
                  <a:cxn ang="0">
                    <a:pos x="59" y="64"/>
                  </a:cxn>
                  <a:cxn ang="0">
                    <a:pos x="88" y="47"/>
                  </a:cxn>
                  <a:cxn ang="0">
                    <a:pos x="94" y="35"/>
                  </a:cxn>
                  <a:cxn ang="0">
                    <a:pos x="94" y="23"/>
                  </a:cxn>
                  <a:cxn ang="0">
                    <a:pos x="77" y="6"/>
                  </a:cxn>
                  <a:cxn ang="0">
                    <a:pos x="41" y="0"/>
                  </a:cxn>
                  <a:cxn ang="0">
                    <a:pos x="18" y="6"/>
                  </a:cxn>
                  <a:cxn ang="0">
                    <a:pos x="12" y="12"/>
                  </a:cxn>
                  <a:cxn ang="0">
                    <a:pos x="6" y="17"/>
                  </a:cxn>
                  <a:cxn ang="0">
                    <a:pos x="0" y="35"/>
                  </a:cxn>
                  <a:cxn ang="0">
                    <a:pos x="6" y="41"/>
                  </a:cxn>
                  <a:cxn ang="0">
                    <a:pos x="18" y="53"/>
                  </a:cxn>
                  <a:cxn ang="0">
                    <a:pos x="35" y="64"/>
                  </a:cxn>
                  <a:cxn ang="0">
                    <a:pos x="47" y="64"/>
                  </a:cxn>
                  <a:cxn ang="0">
                    <a:pos x="59" y="64"/>
                  </a:cxn>
                </a:cxnLst>
                <a:rect l="0" t="0" r="0" b="0"/>
                <a:pathLst>
                  <a:path w="94" h="64">
                    <a:moveTo>
                      <a:pt x="59" y="64"/>
                    </a:moveTo>
                    <a:lnTo>
                      <a:pt x="88" y="47"/>
                    </a:lnTo>
                    <a:lnTo>
                      <a:pt x="94" y="35"/>
                    </a:lnTo>
                    <a:lnTo>
                      <a:pt x="94" y="23"/>
                    </a:lnTo>
                    <a:lnTo>
                      <a:pt x="77" y="6"/>
                    </a:lnTo>
                    <a:lnTo>
                      <a:pt x="41" y="0"/>
                    </a:lnTo>
                    <a:lnTo>
                      <a:pt x="18" y="6"/>
                    </a:lnTo>
                    <a:lnTo>
                      <a:pt x="12" y="12"/>
                    </a:lnTo>
                    <a:lnTo>
                      <a:pt x="6" y="17"/>
                    </a:lnTo>
                    <a:lnTo>
                      <a:pt x="0" y="35"/>
                    </a:lnTo>
                    <a:lnTo>
                      <a:pt x="6" y="41"/>
                    </a:lnTo>
                    <a:lnTo>
                      <a:pt x="18" y="53"/>
                    </a:lnTo>
                    <a:lnTo>
                      <a:pt x="35" y="64"/>
                    </a:lnTo>
                    <a:lnTo>
                      <a:pt x="47" y="64"/>
                    </a:lnTo>
                    <a:lnTo>
                      <a:pt x="59"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15" y="1523"/>
                <a:ext cx="65" cy="141"/>
              </a:xfrm>
              <a:custGeom>
                <a:avLst/>
                <a:gdLst/>
                <a:ahLst/>
                <a:cxnLst>
                  <a:cxn ang="0">
                    <a:pos x="47" y="141"/>
                  </a:cxn>
                  <a:cxn ang="0">
                    <a:pos x="59" y="124"/>
                  </a:cxn>
                  <a:cxn ang="0">
                    <a:pos x="65" y="94"/>
                  </a:cxn>
                  <a:cxn ang="0">
                    <a:pos x="65" y="71"/>
                  </a:cxn>
                  <a:cxn ang="0">
                    <a:pos x="59" y="47"/>
                  </a:cxn>
                  <a:cxn ang="0">
                    <a:pos x="47" y="36"/>
                  </a:cxn>
                  <a:cxn ang="0">
                    <a:pos x="47" y="18"/>
                  </a:cxn>
                  <a:cxn ang="0">
                    <a:pos x="30" y="0"/>
                  </a:cxn>
                  <a:cxn ang="0">
                    <a:pos x="24" y="0"/>
                  </a:cxn>
                  <a:cxn ang="0">
                    <a:pos x="18" y="0"/>
                  </a:cxn>
                  <a:cxn ang="0">
                    <a:pos x="12" y="12"/>
                  </a:cxn>
                  <a:cxn ang="0">
                    <a:pos x="0" y="30"/>
                  </a:cxn>
                  <a:cxn ang="0">
                    <a:pos x="0" y="59"/>
                  </a:cxn>
                  <a:cxn ang="0">
                    <a:pos x="0" y="88"/>
                  </a:cxn>
                  <a:cxn ang="0">
                    <a:pos x="0" y="106"/>
                  </a:cxn>
                  <a:cxn ang="0">
                    <a:pos x="0" y="124"/>
                  </a:cxn>
                  <a:cxn ang="0">
                    <a:pos x="24" y="135"/>
                  </a:cxn>
                  <a:cxn ang="0">
                    <a:pos x="30" y="141"/>
                  </a:cxn>
                  <a:cxn ang="0">
                    <a:pos x="41" y="141"/>
                  </a:cxn>
                  <a:cxn ang="0">
                    <a:pos x="47" y="141"/>
                  </a:cxn>
                </a:cxnLst>
                <a:rect l="0" t="0" r="0" b="0"/>
                <a:pathLst>
                  <a:path w="65" h="141">
                    <a:moveTo>
                      <a:pt x="47" y="141"/>
                    </a:moveTo>
                    <a:lnTo>
                      <a:pt x="59" y="124"/>
                    </a:lnTo>
                    <a:lnTo>
                      <a:pt x="65" y="94"/>
                    </a:lnTo>
                    <a:lnTo>
                      <a:pt x="65" y="71"/>
                    </a:lnTo>
                    <a:lnTo>
                      <a:pt x="59" y="47"/>
                    </a:lnTo>
                    <a:lnTo>
                      <a:pt x="47" y="36"/>
                    </a:lnTo>
                    <a:lnTo>
                      <a:pt x="47" y="18"/>
                    </a:lnTo>
                    <a:lnTo>
                      <a:pt x="30" y="0"/>
                    </a:lnTo>
                    <a:lnTo>
                      <a:pt x="24" y="0"/>
                    </a:lnTo>
                    <a:lnTo>
                      <a:pt x="18" y="0"/>
                    </a:lnTo>
                    <a:lnTo>
                      <a:pt x="12" y="12"/>
                    </a:lnTo>
                    <a:lnTo>
                      <a:pt x="0" y="30"/>
                    </a:lnTo>
                    <a:lnTo>
                      <a:pt x="0" y="59"/>
                    </a:lnTo>
                    <a:lnTo>
                      <a:pt x="0" y="88"/>
                    </a:lnTo>
                    <a:lnTo>
                      <a:pt x="0" y="106"/>
                    </a:lnTo>
                    <a:lnTo>
                      <a:pt x="0" y="124"/>
                    </a:lnTo>
                    <a:lnTo>
                      <a:pt x="24" y="135"/>
                    </a:lnTo>
                    <a:lnTo>
                      <a:pt x="30" y="141"/>
                    </a:lnTo>
                    <a:lnTo>
                      <a:pt x="41" y="141"/>
                    </a:lnTo>
                    <a:lnTo>
                      <a:pt x="47" y="1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50" y="1412"/>
                <a:ext cx="47" cy="64"/>
              </a:xfrm>
              <a:custGeom>
                <a:avLst/>
                <a:gdLst/>
                <a:ahLst/>
                <a:cxnLst>
                  <a:cxn ang="0">
                    <a:pos x="18" y="59"/>
                  </a:cxn>
                  <a:cxn ang="0">
                    <a:pos x="41" y="47"/>
                  </a:cxn>
                  <a:cxn ang="0">
                    <a:pos x="47" y="17"/>
                  </a:cxn>
                  <a:cxn ang="0">
                    <a:pos x="47" y="0"/>
                  </a:cxn>
                  <a:cxn ang="0">
                    <a:pos x="41" y="0"/>
                  </a:cxn>
                  <a:cxn ang="0">
                    <a:pos x="18" y="17"/>
                  </a:cxn>
                  <a:cxn ang="0">
                    <a:pos x="0" y="47"/>
                  </a:cxn>
                  <a:cxn ang="0">
                    <a:pos x="0" y="59"/>
                  </a:cxn>
                  <a:cxn ang="0">
                    <a:pos x="6" y="64"/>
                  </a:cxn>
                  <a:cxn ang="0">
                    <a:pos x="12" y="59"/>
                  </a:cxn>
                  <a:cxn ang="0">
                    <a:pos x="18" y="59"/>
                  </a:cxn>
                </a:cxnLst>
                <a:rect l="0" t="0" r="0" b="0"/>
                <a:pathLst>
                  <a:path w="47" h="64">
                    <a:moveTo>
                      <a:pt x="18" y="59"/>
                    </a:moveTo>
                    <a:lnTo>
                      <a:pt x="41" y="47"/>
                    </a:lnTo>
                    <a:lnTo>
                      <a:pt x="47" y="17"/>
                    </a:lnTo>
                    <a:lnTo>
                      <a:pt x="47" y="0"/>
                    </a:lnTo>
                    <a:lnTo>
                      <a:pt x="41" y="0"/>
                    </a:lnTo>
                    <a:lnTo>
                      <a:pt x="18" y="17"/>
                    </a:lnTo>
                    <a:lnTo>
                      <a:pt x="0" y="47"/>
                    </a:lnTo>
                    <a:lnTo>
                      <a:pt x="0" y="59"/>
                    </a:lnTo>
                    <a:lnTo>
                      <a:pt x="6" y="64"/>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87" y="1429"/>
                <a:ext cx="176" cy="77"/>
              </a:xfrm>
              <a:custGeom>
                <a:avLst/>
                <a:gdLst/>
                <a:ahLst/>
                <a:cxnLst>
                  <a:cxn ang="0">
                    <a:pos x="129" y="65"/>
                  </a:cxn>
                  <a:cxn ang="0">
                    <a:pos x="146" y="47"/>
                  </a:cxn>
                  <a:cxn ang="0">
                    <a:pos x="152" y="36"/>
                  </a:cxn>
                  <a:cxn ang="0">
                    <a:pos x="164" y="36"/>
                  </a:cxn>
                  <a:cxn ang="0">
                    <a:pos x="176" y="12"/>
                  </a:cxn>
                  <a:cxn ang="0">
                    <a:pos x="158" y="0"/>
                  </a:cxn>
                  <a:cxn ang="0">
                    <a:pos x="152" y="0"/>
                  </a:cxn>
                  <a:cxn ang="0">
                    <a:pos x="129" y="6"/>
                  </a:cxn>
                  <a:cxn ang="0">
                    <a:pos x="117" y="6"/>
                  </a:cxn>
                  <a:cxn ang="0">
                    <a:pos x="99" y="6"/>
                  </a:cxn>
                  <a:cxn ang="0">
                    <a:pos x="93" y="12"/>
                  </a:cxn>
                  <a:cxn ang="0">
                    <a:pos x="88" y="18"/>
                  </a:cxn>
                  <a:cxn ang="0">
                    <a:pos x="82" y="12"/>
                  </a:cxn>
                  <a:cxn ang="0">
                    <a:pos x="64" y="6"/>
                  </a:cxn>
                  <a:cxn ang="0">
                    <a:pos x="29" y="6"/>
                  </a:cxn>
                  <a:cxn ang="0">
                    <a:pos x="5" y="18"/>
                  </a:cxn>
                  <a:cxn ang="0">
                    <a:pos x="0" y="42"/>
                  </a:cxn>
                  <a:cxn ang="0">
                    <a:pos x="5" y="65"/>
                  </a:cxn>
                  <a:cxn ang="0">
                    <a:pos x="29" y="77"/>
                  </a:cxn>
                  <a:cxn ang="0">
                    <a:pos x="52" y="77"/>
                  </a:cxn>
                  <a:cxn ang="0">
                    <a:pos x="70" y="71"/>
                  </a:cxn>
                  <a:cxn ang="0">
                    <a:pos x="93" y="47"/>
                  </a:cxn>
                  <a:cxn ang="0">
                    <a:pos x="99" y="47"/>
                  </a:cxn>
                  <a:cxn ang="0">
                    <a:pos x="111" y="59"/>
                  </a:cxn>
                  <a:cxn ang="0">
                    <a:pos x="117" y="65"/>
                  </a:cxn>
                  <a:cxn ang="0">
                    <a:pos x="123" y="65"/>
                  </a:cxn>
                  <a:cxn ang="0">
                    <a:pos x="129" y="65"/>
                  </a:cxn>
                </a:cxnLst>
                <a:rect l="0" t="0" r="0" b="0"/>
                <a:pathLst>
                  <a:path w="176" h="77">
                    <a:moveTo>
                      <a:pt x="129" y="65"/>
                    </a:moveTo>
                    <a:lnTo>
                      <a:pt x="146" y="47"/>
                    </a:lnTo>
                    <a:lnTo>
                      <a:pt x="152" y="36"/>
                    </a:lnTo>
                    <a:lnTo>
                      <a:pt x="164" y="36"/>
                    </a:lnTo>
                    <a:lnTo>
                      <a:pt x="176" y="12"/>
                    </a:lnTo>
                    <a:lnTo>
                      <a:pt x="158" y="0"/>
                    </a:lnTo>
                    <a:lnTo>
                      <a:pt x="152" y="0"/>
                    </a:lnTo>
                    <a:lnTo>
                      <a:pt x="129" y="6"/>
                    </a:lnTo>
                    <a:lnTo>
                      <a:pt x="117" y="6"/>
                    </a:lnTo>
                    <a:lnTo>
                      <a:pt x="99" y="6"/>
                    </a:lnTo>
                    <a:lnTo>
                      <a:pt x="93" y="12"/>
                    </a:lnTo>
                    <a:lnTo>
                      <a:pt x="88" y="18"/>
                    </a:lnTo>
                    <a:lnTo>
                      <a:pt x="82" y="12"/>
                    </a:lnTo>
                    <a:lnTo>
                      <a:pt x="64" y="6"/>
                    </a:lnTo>
                    <a:lnTo>
                      <a:pt x="29" y="6"/>
                    </a:lnTo>
                    <a:lnTo>
                      <a:pt x="5" y="18"/>
                    </a:lnTo>
                    <a:lnTo>
                      <a:pt x="0" y="42"/>
                    </a:lnTo>
                    <a:lnTo>
                      <a:pt x="5" y="65"/>
                    </a:lnTo>
                    <a:lnTo>
                      <a:pt x="29" y="77"/>
                    </a:lnTo>
                    <a:lnTo>
                      <a:pt x="52" y="77"/>
                    </a:lnTo>
                    <a:lnTo>
                      <a:pt x="70" y="71"/>
                    </a:lnTo>
                    <a:lnTo>
                      <a:pt x="93" y="47"/>
                    </a:lnTo>
                    <a:lnTo>
                      <a:pt x="99" y="47"/>
                    </a:lnTo>
                    <a:lnTo>
                      <a:pt x="111" y="59"/>
                    </a:lnTo>
                    <a:lnTo>
                      <a:pt x="117" y="65"/>
                    </a:lnTo>
                    <a:lnTo>
                      <a:pt x="123" y="65"/>
                    </a:lnTo>
                    <a:lnTo>
                      <a:pt x="129"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75" y="2122"/>
                <a:ext cx="100" cy="94"/>
              </a:xfrm>
              <a:custGeom>
                <a:avLst/>
                <a:gdLst/>
                <a:ahLst/>
                <a:cxnLst>
                  <a:cxn ang="0">
                    <a:pos x="82" y="76"/>
                  </a:cxn>
                  <a:cxn ang="0">
                    <a:pos x="100" y="47"/>
                  </a:cxn>
                  <a:cxn ang="0">
                    <a:pos x="100" y="29"/>
                  </a:cxn>
                  <a:cxn ang="0">
                    <a:pos x="82" y="12"/>
                  </a:cxn>
                  <a:cxn ang="0">
                    <a:pos x="53" y="0"/>
                  </a:cxn>
                  <a:cxn ang="0">
                    <a:pos x="35" y="0"/>
                  </a:cxn>
                  <a:cxn ang="0">
                    <a:pos x="17" y="6"/>
                  </a:cxn>
                  <a:cxn ang="0">
                    <a:pos x="6" y="12"/>
                  </a:cxn>
                  <a:cxn ang="0">
                    <a:pos x="0" y="35"/>
                  </a:cxn>
                  <a:cxn ang="0">
                    <a:pos x="0" y="47"/>
                  </a:cxn>
                  <a:cxn ang="0">
                    <a:pos x="6" y="64"/>
                  </a:cxn>
                  <a:cxn ang="0">
                    <a:pos x="29" y="82"/>
                  </a:cxn>
                  <a:cxn ang="0">
                    <a:pos x="53" y="94"/>
                  </a:cxn>
                  <a:cxn ang="0">
                    <a:pos x="70" y="94"/>
                  </a:cxn>
                  <a:cxn ang="0">
                    <a:pos x="76" y="76"/>
                  </a:cxn>
                  <a:cxn ang="0">
                    <a:pos x="82" y="76"/>
                  </a:cxn>
                </a:cxnLst>
                <a:rect l="0" t="0" r="0" b="0"/>
                <a:pathLst>
                  <a:path w="100" h="94">
                    <a:moveTo>
                      <a:pt x="82" y="76"/>
                    </a:moveTo>
                    <a:lnTo>
                      <a:pt x="100" y="47"/>
                    </a:lnTo>
                    <a:lnTo>
                      <a:pt x="100" y="29"/>
                    </a:lnTo>
                    <a:lnTo>
                      <a:pt x="82" y="12"/>
                    </a:lnTo>
                    <a:lnTo>
                      <a:pt x="53" y="0"/>
                    </a:lnTo>
                    <a:lnTo>
                      <a:pt x="35" y="0"/>
                    </a:lnTo>
                    <a:lnTo>
                      <a:pt x="17" y="6"/>
                    </a:lnTo>
                    <a:lnTo>
                      <a:pt x="6" y="12"/>
                    </a:lnTo>
                    <a:lnTo>
                      <a:pt x="0" y="35"/>
                    </a:lnTo>
                    <a:lnTo>
                      <a:pt x="0" y="47"/>
                    </a:lnTo>
                    <a:lnTo>
                      <a:pt x="6" y="64"/>
                    </a:lnTo>
                    <a:lnTo>
                      <a:pt x="29" y="82"/>
                    </a:lnTo>
                    <a:lnTo>
                      <a:pt x="53" y="94"/>
                    </a:lnTo>
                    <a:lnTo>
                      <a:pt x="70" y="94"/>
                    </a:lnTo>
                    <a:lnTo>
                      <a:pt x="76" y="76"/>
                    </a:lnTo>
                    <a:lnTo>
                      <a:pt x="82"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57" y="2292"/>
                <a:ext cx="106" cy="129"/>
              </a:xfrm>
              <a:custGeom>
                <a:avLst/>
                <a:gdLst/>
                <a:ahLst/>
                <a:cxnLst>
                  <a:cxn ang="0">
                    <a:pos x="82" y="129"/>
                  </a:cxn>
                  <a:cxn ang="0">
                    <a:pos x="88" y="117"/>
                  </a:cxn>
                  <a:cxn ang="0">
                    <a:pos x="88" y="94"/>
                  </a:cxn>
                  <a:cxn ang="0">
                    <a:pos x="106" y="76"/>
                  </a:cxn>
                  <a:cxn ang="0">
                    <a:pos x="106" y="59"/>
                  </a:cxn>
                  <a:cxn ang="0">
                    <a:pos x="106" y="35"/>
                  </a:cxn>
                  <a:cxn ang="0">
                    <a:pos x="88" y="24"/>
                  </a:cxn>
                  <a:cxn ang="0">
                    <a:pos x="76" y="6"/>
                  </a:cxn>
                  <a:cxn ang="0">
                    <a:pos x="53" y="0"/>
                  </a:cxn>
                  <a:cxn ang="0">
                    <a:pos x="41" y="0"/>
                  </a:cxn>
                  <a:cxn ang="0">
                    <a:pos x="23" y="6"/>
                  </a:cxn>
                  <a:cxn ang="0">
                    <a:pos x="12" y="24"/>
                  </a:cxn>
                  <a:cxn ang="0">
                    <a:pos x="0" y="47"/>
                  </a:cxn>
                  <a:cxn ang="0">
                    <a:pos x="0" y="65"/>
                  </a:cxn>
                  <a:cxn ang="0">
                    <a:pos x="12" y="88"/>
                  </a:cxn>
                  <a:cxn ang="0">
                    <a:pos x="18" y="94"/>
                  </a:cxn>
                  <a:cxn ang="0">
                    <a:pos x="29" y="112"/>
                  </a:cxn>
                  <a:cxn ang="0">
                    <a:pos x="47" y="117"/>
                  </a:cxn>
                  <a:cxn ang="0">
                    <a:pos x="53" y="123"/>
                  </a:cxn>
                  <a:cxn ang="0">
                    <a:pos x="64" y="129"/>
                  </a:cxn>
                  <a:cxn ang="0">
                    <a:pos x="76" y="129"/>
                  </a:cxn>
                  <a:cxn ang="0">
                    <a:pos x="82" y="129"/>
                  </a:cxn>
                </a:cxnLst>
                <a:rect l="0" t="0" r="0" b="0"/>
                <a:pathLst>
                  <a:path w="106" h="129">
                    <a:moveTo>
                      <a:pt x="82" y="129"/>
                    </a:moveTo>
                    <a:lnTo>
                      <a:pt x="88" y="117"/>
                    </a:lnTo>
                    <a:lnTo>
                      <a:pt x="88" y="94"/>
                    </a:lnTo>
                    <a:lnTo>
                      <a:pt x="106" y="76"/>
                    </a:lnTo>
                    <a:lnTo>
                      <a:pt x="106" y="59"/>
                    </a:lnTo>
                    <a:lnTo>
                      <a:pt x="106" y="35"/>
                    </a:lnTo>
                    <a:lnTo>
                      <a:pt x="88" y="24"/>
                    </a:lnTo>
                    <a:lnTo>
                      <a:pt x="76" y="6"/>
                    </a:lnTo>
                    <a:lnTo>
                      <a:pt x="53" y="0"/>
                    </a:lnTo>
                    <a:lnTo>
                      <a:pt x="41" y="0"/>
                    </a:lnTo>
                    <a:lnTo>
                      <a:pt x="23" y="6"/>
                    </a:lnTo>
                    <a:lnTo>
                      <a:pt x="12" y="24"/>
                    </a:lnTo>
                    <a:lnTo>
                      <a:pt x="0" y="47"/>
                    </a:lnTo>
                    <a:lnTo>
                      <a:pt x="0" y="65"/>
                    </a:lnTo>
                    <a:lnTo>
                      <a:pt x="12" y="88"/>
                    </a:lnTo>
                    <a:lnTo>
                      <a:pt x="18" y="94"/>
                    </a:lnTo>
                    <a:lnTo>
                      <a:pt x="29" y="112"/>
                    </a:lnTo>
                    <a:lnTo>
                      <a:pt x="47" y="117"/>
                    </a:lnTo>
                    <a:lnTo>
                      <a:pt x="53" y="123"/>
                    </a:lnTo>
                    <a:lnTo>
                      <a:pt x="64" y="129"/>
                    </a:lnTo>
                    <a:lnTo>
                      <a:pt x="76" y="129"/>
                    </a:lnTo>
                    <a:lnTo>
                      <a:pt x="82"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916" y="2450"/>
                <a:ext cx="88" cy="77"/>
              </a:xfrm>
              <a:custGeom>
                <a:avLst/>
                <a:gdLst/>
                <a:ahLst/>
                <a:cxnLst>
                  <a:cxn ang="0">
                    <a:pos x="88" y="30"/>
                  </a:cxn>
                  <a:cxn ang="0">
                    <a:pos x="82" y="24"/>
                  </a:cxn>
                  <a:cxn ang="0">
                    <a:pos x="70" y="6"/>
                  </a:cxn>
                  <a:cxn ang="0">
                    <a:pos x="47" y="0"/>
                  </a:cxn>
                  <a:cxn ang="0">
                    <a:pos x="23" y="0"/>
                  </a:cxn>
                  <a:cxn ang="0">
                    <a:pos x="5" y="6"/>
                  </a:cxn>
                  <a:cxn ang="0">
                    <a:pos x="0" y="30"/>
                  </a:cxn>
                  <a:cxn ang="0">
                    <a:pos x="0" y="47"/>
                  </a:cxn>
                  <a:cxn ang="0">
                    <a:pos x="5" y="59"/>
                  </a:cxn>
                  <a:cxn ang="0">
                    <a:pos x="29" y="77"/>
                  </a:cxn>
                  <a:cxn ang="0">
                    <a:pos x="52" y="77"/>
                  </a:cxn>
                  <a:cxn ang="0">
                    <a:pos x="82" y="59"/>
                  </a:cxn>
                  <a:cxn ang="0">
                    <a:pos x="88" y="47"/>
                  </a:cxn>
                  <a:cxn ang="0">
                    <a:pos x="88" y="36"/>
                  </a:cxn>
                  <a:cxn ang="0">
                    <a:pos x="88" y="30"/>
                  </a:cxn>
                </a:cxnLst>
                <a:rect l="0" t="0" r="0" b="0"/>
                <a:pathLst>
                  <a:path w="88" h="77">
                    <a:moveTo>
                      <a:pt x="88" y="30"/>
                    </a:moveTo>
                    <a:lnTo>
                      <a:pt x="82" y="24"/>
                    </a:lnTo>
                    <a:lnTo>
                      <a:pt x="70" y="6"/>
                    </a:lnTo>
                    <a:lnTo>
                      <a:pt x="47" y="0"/>
                    </a:lnTo>
                    <a:lnTo>
                      <a:pt x="23" y="0"/>
                    </a:lnTo>
                    <a:lnTo>
                      <a:pt x="5" y="6"/>
                    </a:lnTo>
                    <a:lnTo>
                      <a:pt x="0" y="30"/>
                    </a:lnTo>
                    <a:lnTo>
                      <a:pt x="0" y="47"/>
                    </a:lnTo>
                    <a:lnTo>
                      <a:pt x="5" y="59"/>
                    </a:lnTo>
                    <a:lnTo>
                      <a:pt x="29" y="77"/>
                    </a:lnTo>
                    <a:lnTo>
                      <a:pt x="52" y="77"/>
                    </a:lnTo>
                    <a:lnTo>
                      <a:pt x="82" y="59"/>
                    </a:lnTo>
                    <a:lnTo>
                      <a:pt x="88" y="47"/>
                    </a:lnTo>
                    <a:lnTo>
                      <a:pt x="88" y="36"/>
                    </a:lnTo>
                    <a:lnTo>
                      <a:pt x="8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1004" y="2233"/>
                <a:ext cx="58" cy="59"/>
              </a:xfrm>
              <a:custGeom>
                <a:avLst/>
                <a:gdLst/>
                <a:ahLst/>
                <a:cxnLst>
                  <a:cxn ang="0">
                    <a:pos x="35" y="59"/>
                  </a:cxn>
                  <a:cxn ang="0">
                    <a:pos x="52" y="53"/>
                  </a:cxn>
                  <a:cxn ang="0">
                    <a:pos x="58" y="47"/>
                  </a:cxn>
                  <a:cxn ang="0">
                    <a:pos x="52" y="24"/>
                  </a:cxn>
                  <a:cxn ang="0">
                    <a:pos x="35" y="0"/>
                  </a:cxn>
                  <a:cxn ang="0">
                    <a:pos x="29" y="0"/>
                  </a:cxn>
                  <a:cxn ang="0">
                    <a:pos x="23" y="0"/>
                  </a:cxn>
                  <a:cxn ang="0">
                    <a:pos x="0" y="24"/>
                  </a:cxn>
                  <a:cxn ang="0">
                    <a:pos x="0" y="30"/>
                  </a:cxn>
                  <a:cxn ang="0">
                    <a:pos x="0" y="47"/>
                  </a:cxn>
                  <a:cxn ang="0">
                    <a:pos x="23" y="59"/>
                  </a:cxn>
                  <a:cxn ang="0">
                    <a:pos x="29" y="59"/>
                  </a:cxn>
                  <a:cxn ang="0">
                    <a:pos x="35" y="59"/>
                  </a:cxn>
                </a:cxnLst>
                <a:rect l="0" t="0" r="0" b="0"/>
                <a:pathLst>
                  <a:path w="58" h="59">
                    <a:moveTo>
                      <a:pt x="35" y="59"/>
                    </a:moveTo>
                    <a:lnTo>
                      <a:pt x="52" y="53"/>
                    </a:lnTo>
                    <a:lnTo>
                      <a:pt x="58" y="47"/>
                    </a:lnTo>
                    <a:lnTo>
                      <a:pt x="52" y="24"/>
                    </a:lnTo>
                    <a:lnTo>
                      <a:pt x="35" y="0"/>
                    </a:lnTo>
                    <a:lnTo>
                      <a:pt x="29" y="0"/>
                    </a:lnTo>
                    <a:lnTo>
                      <a:pt x="23" y="0"/>
                    </a:lnTo>
                    <a:lnTo>
                      <a:pt x="0" y="24"/>
                    </a:lnTo>
                    <a:lnTo>
                      <a:pt x="0" y="30"/>
                    </a:lnTo>
                    <a:lnTo>
                      <a:pt x="0" y="47"/>
                    </a:lnTo>
                    <a:lnTo>
                      <a:pt x="23"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99" y="2216"/>
                <a:ext cx="64" cy="76"/>
              </a:xfrm>
              <a:custGeom>
                <a:avLst/>
                <a:gdLst/>
                <a:ahLst/>
                <a:cxnLst>
                  <a:cxn ang="0">
                    <a:pos x="58" y="76"/>
                  </a:cxn>
                  <a:cxn ang="0">
                    <a:pos x="64" y="70"/>
                  </a:cxn>
                  <a:cxn ang="0">
                    <a:pos x="64" y="58"/>
                  </a:cxn>
                  <a:cxn ang="0">
                    <a:pos x="58" y="47"/>
                  </a:cxn>
                  <a:cxn ang="0">
                    <a:pos x="52" y="41"/>
                  </a:cxn>
                  <a:cxn ang="0">
                    <a:pos x="46" y="35"/>
                  </a:cxn>
                  <a:cxn ang="0">
                    <a:pos x="46" y="17"/>
                  </a:cxn>
                  <a:cxn ang="0">
                    <a:pos x="35" y="6"/>
                  </a:cxn>
                  <a:cxn ang="0">
                    <a:pos x="23" y="0"/>
                  </a:cxn>
                  <a:cxn ang="0">
                    <a:pos x="0" y="6"/>
                  </a:cxn>
                  <a:cxn ang="0">
                    <a:pos x="0" y="11"/>
                  </a:cxn>
                  <a:cxn ang="0">
                    <a:pos x="0" y="29"/>
                  </a:cxn>
                  <a:cxn ang="0">
                    <a:pos x="11" y="41"/>
                  </a:cxn>
                  <a:cxn ang="0">
                    <a:pos x="23" y="47"/>
                  </a:cxn>
                  <a:cxn ang="0">
                    <a:pos x="29" y="47"/>
                  </a:cxn>
                  <a:cxn ang="0">
                    <a:pos x="35" y="58"/>
                  </a:cxn>
                  <a:cxn ang="0">
                    <a:pos x="46" y="70"/>
                  </a:cxn>
                  <a:cxn ang="0">
                    <a:pos x="52" y="76"/>
                  </a:cxn>
                  <a:cxn ang="0">
                    <a:pos x="58" y="76"/>
                  </a:cxn>
                </a:cxnLst>
                <a:rect l="0" t="0" r="0" b="0"/>
                <a:pathLst>
                  <a:path w="64" h="76">
                    <a:moveTo>
                      <a:pt x="58" y="76"/>
                    </a:moveTo>
                    <a:lnTo>
                      <a:pt x="64" y="70"/>
                    </a:lnTo>
                    <a:lnTo>
                      <a:pt x="64" y="58"/>
                    </a:lnTo>
                    <a:lnTo>
                      <a:pt x="58" y="47"/>
                    </a:lnTo>
                    <a:lnTo>
                      <a:pt x="52" y="41"/>
                    </a:lnTo>
                    <a:lnTo>
                      <a:pt x="46" y="35"/>
                    </a:lnTo>
                    <a:lnTo>
                      <a:pt x="46" y="17"/>
                    </a:lnTo>
                    <a:lnTo>
                      <a:pt x="35" y="6"/>
                    </a:lnTo>
                    <a:lnTo>
                      <a:pt x="23" y="0"/>
                    </a:lnTo>
                    <a:lnTo>
                      <a:pt x="0" y="6"/>
                    </a:lnTo>
                    <a:lnTo>
                      <a:pt x="0" y="11"/>
                    </a:lnTo>
                    <a:lnTo>
                      <a:pt x="0" y="29"/>
                    </a:lnTo>
                    <a:lnTo>
                      <a:pt x="11" y="41"/>
                    </a:lnTo>
                    <a:lnTo>
                      <a:pt x="23" y="47"/>
                    </a:lnTo>
                    <a:lnTo>
                      <a:pt x="29" y="47"/>
                    </a:lnTo>
                    <a:lnTo>
                      <a:pt x="35" y="58"/>
                    </a:lnTo>
                    <a:lnTo>
                      <a:pt x="46" y="70"/>
                    </a:lnTo>
                    <a:lnTo>
                      <a:pt x="52" y="76"/>
                    </a:lnTo>
                    <a:lnTo>
                      <a:pt x="58"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1279" y="2251"/>
                <a:ext cx="65" cy="76"/>
              </a:xfrm>
              <a:custGeom>
                <a:avLst/>
                <a:gdLst/>
                <a:ahLst/>
                <a:cxnLst>
                  <a:cxn ang="0">
                    <a:pos x="36" y="76"/>
                  </a:cxn>
                  <a:cxn ang="0">
                    <a:pos x="41" y="70"/>
                  </a:cxn>
                  <a:cxn ang="0">
                    <a:pos x="59" y="65"/>
                  </a:cxn>
                  <a:cxn ang="0">
                    <a:pos x="65" y="47"/>
                  </a:cxn>
                  <a:cxn ang="0">
                    <a:pos x="65" y="29"/>
                  </a:cxn>
                  <a:cxn ang="0">
                    <a:pos x="59" y="12"/>
                  </a:cxn>
                  <a:cxn ang="0">
                    <a:pos x="41" y="6"/>
                  </a:cxn>
                  <a:cxn ang="0">
                    <a:pos x="18" y="0"/>
                  </a:cxn>
                  <a:cxn ang="0">
                    <a:pos x="6" y="12"/>
                  </a:cxn>
                  <a:cxn ang="0">
                    <a:pos x="0" y="29"/>
                  </a:cxn>
                  <a:cxn ang="0">
                    <a:pos x="0" y="41"/>
                  </a:cxn>
                  <a:cxn ang="0">
                    <a:pos x="12" y="70"/>
                  </a:cxn>
                  <a:cxn ang="0">
                    <a:pos x="30" y="76"/>
                  </a:cxn>
                  <a:cxn ang="0">
                    <a:pos x="36" y="76"/>
                  </a:cxn>
                </a:cxnLst>
                <a:rect l="0" t="0" r="0" b="0"/>
                <a:pathLst>
                  <a:path w="65" h="76">
                    <a:moveTo>
                      <a:pt x="36" y="76"/>
                    </a:moveTo>
                    <a:lnTo>
                      <a:pt x="41" y="70"/>
                    </a:lnTo>
                    <a:lnTo>
                      <a:pt x="59" y="65"/>
                    </a:lnTo>
                    <a:lnTo>
                      <a:pt x="65" y="47"/>
                    </a:lnTo>
                    <a:lnTo>
                      <a:pt x="65" y="29"/>
                    </a:lnTo>
                    <a:lnTo>
                      <a:pt x="59" y="12"/>
                    </a:lnTo>
                    <a:lnTo>
                      <a:pt x="41" y="6"/>
                    </a:lnTo>
                    <a:lnTo>
                      <a:pt x="18" y="0"/>
                    </a:lnTo>
                    <a:lnTo>
                      <a:pt x="6" y="12"/>
                    </a:lnTo>
                    <a:lnTo>
                      <a:pt x="0" y="29"/>
                    </a:lnTo>
                    <a:lnTo>
                      <a:pt x="0" y="41"/>
                    </a:lnTo>
                    <a:lnTo>
                      <a:pt x="12" y="70"/>
                    </a:lnTo>
                    <a:lnTo>
                      <a:pt x="30" y="76"/>
                    </a:lnTo>
                    <a:lnTo>
                      <a:pt x="36"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1403" y="2087"/>
                <a:ext cx="117" cy="105"/>
              </a:xfrm>
              <a:custGeom>
                <a:avLst/>
                <a:gdLst/>
                <a:ahLst/>
                <a:cxnLst>
                  <a:cxn ang="0">
                    <a:pos x="70" y="105"/>
                  </a:cxn>
                  <a:cxn ang="0">
                    <a:pos x="99" y="76"/>
                  </a:cxn>
                  <a:cxn ang="0">
                    <a:pos x="111" y="64"/>
                  </a:cxn>
                  <a:cxn ang="0">
                    <a:pos x="117" y="41"/>
                  </a:cxn>
                  <a:cxn ang="0">
                    <a:pos x="111" y="29"/>
                  </a:cxn>
                  <a:cxn ang="0">
                    <a:pos x="105" y="11"/>
                  </a:cxn>
                  <a:cxn ang="0">
                    <a:pos x="93" y="6"/>
                  </a:cxn>
                  <a:cxn ang="0">
                    <a:pos x="70" y="0"/>
                  </a:cxn>
                  <a:cxn ang="0">
                    <a:pos x="41" y="6"/>
                  </a:cxn>
                  <a:cxn ang="0">
                    <a:pos x="11" y="17"/>
                  </a:cxn>
                  <a:cxn ang="0">
                    <a:pos x="0" y="41"/>
                  </a:cxn>
                  <a:cxn ang="0">
                    <a:pos x="0" y="52"/>
                  </a:cxn>
                  <a:cxn ang="0">
                    <a:pos x="5" y="82"/>
                  </a:cxn>
                  <a:cxn ang="0">
                    <a:pos x="23" y="99"/>
                  </a:cxn>
                  <a:cxn ang="0">
                    <a:pos x="52" y="105"/>
                  </a:cxn>
                  <a:cxn ang="0">
                    <a:pos x="64" y="105"/>
                  </a:cxn>
                  <a:cxn ang="0">
                    <a:pos x="70" y="105"/>
                  </a:cxn>
                </a:cxnLst>
                <a:rect l="0" t="0" r="0" b="0"/>
                <a:pathLst>
                  <a:path w="117" h="105">
                    <a:moveTo>
                      <a:pt x="70" y="105"/>
                    </a:moveTo>
                    <a:lnTo>
                      <a:pt x="99" y="76"/>
                    </a:lnTo>
                    <a:lnTo>
                      <a:pt x="111" y="64"/>
                    </a:lnTo>
                    <a:lnTo>
                      <a:pt x="117" y="41"/>
                    </a:lnTo>
                    <a:lnTo>
                      <a:pt x="111" y="29"/>
                    </a:lnTo>
                    <a:lnTo>
                      <a:pt x="105" y="11"/>
                    </a:lnTo>
                    <a:lnTo>
                      <a:pt x="93" y="6"/>
                    </a:lnTo>
                    <a:lnTo>
                      <a:pt x="70" y="0"/>
                    </a:lnTo>
                    <a:lnTo>
                      <a:pt x="41" y="6"/>
                    </a:lnTo>
                    <a:lnTo>
                      <a:pt x="11" y="17"/>
                    </a:lnTo>
                    <a:lnTo>
                      <a:pt x="0" y="41"/>
                    </a:lnTo>
                    <a:lnTo>
                      <a:pt x="0" y="52"/>
                    </a:lnTo>
                    <a:lnTo>
                      <a:pt x="5" y="82"/>
                    </a:lnTo>
                    <a:lnTo>
                      <a:pt x="23" y="99"/>
                    </a:lnTo>
                    <a:lnTo>
                      <a:pt x="52" y="105"/>
                    </a:lnTo>
                    <a:lnTo>
                      <a:pt x="64" y="105"/>
                    </a:lnTo>
                    <a:lnTo>
                      <a:pt x="70"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1590" y="1834"/>
                <a:ext cx="921" cy="335"/>
              </a:xfrm>
              <a:custGeom>
                <a:avLst/>
                <a:gdLst/>
                <a:ahLst/>
                <a:cxnLst>
                  <a:cxn ang="0">
                    <a:pos x="94" y="288"/>
                  </a:cxn>
                  <a:cxn ang="0">
                    <a:pos x="65" y="305"/>
                  </a:cxn>
                  <a:cxn ang="0">
                    <a:pos x="12" y="305"/>
                  </a:cxn>
                  <a:cxn ang="0">
                    <a:pos x="0" y="264"/>
                  </a:cxn>
                  <a:cxn ang="0">
                    <a:pos x="12" y="235"/>
                  </a:cxn>
                  <a:cxn ang="0">
                    <a:pos x="35" y="200"/>
                  </a:cxn>
                  <a:cxn ang="0">
                    <a:pos x="65" y="212"/>
                  </a:cxn>
                  <a:cxn ang="0">
                    <a:pos x="94" y="212"/>
                  </a:cxn>
                  <a:cxn ang="0">
                    <a:pos x="118" y="229"/>
                  </a:cxn>
                  <a:cxn ang="0">
                    <a:pos x="165" y="194"/>
                  </a:cxn>
                  <a:cxn ang="0">
                    <a:pos x="211" y="194"/>
                  </a:cxn>
                  <a:cxn ang="0">
                    <a:pos x="258" y="170"/>
                  </a:cxn>
                  <a:cxn ang="0">
                    <a:pos x="299" y="141"/>
                  </a:cxn>
                  <a:cxn ang="0">
                    <a:pos x="335" y="141"/>
                  </a:cxn>
                  <a:cxn ang="0">
                    <a:pos x="423" y="118"/>
                  </a:cxn>
                  <a:cxn ang="0">
                    <a:pos x="569" y="71"/>
                  </a:cxn>
                  <a:cxn ang="0">
                    <a:pos x="651" y="47"/>
                  </a:cxn>
                  <a:cxn ang="0">
                    <a:pos x="734" y="41"/>
                  </a:cxn>
                  <a:cxn ang="0">
                    <a:pos x="792" y="12"/>
                  </a:cxn>
                  <a:cxn ang="0">
                    <a:pos x="833" y="18"/>
                  </a:cxn>
                  <a:cxn ang="0">
                    <a:pos x="880" y="6"/>
                  </a:cxn>
                  <a:cxn ang="0">
                    <a:pos x="915" y="12"/>
                  </a:cxn>
                  <a:cxn ang="0">
                    <a:pos x="915" y="18"/>
                  </a:cxn>
                  <a:cxn ang="0">
                    <a:pos x="869" y="36"/>
                  </a:cxn>
                  <a:cxn ang="0">
                    <a:pos x="851" y="41"/>
                  </a:cxn>
                  <a:cxn ang="0">
                    <a:pos x="839" y="53"/>
                  </a:cxn>
                  <a:cxn ang="0">
                    <a:pos x="827" y="41"/>
                  </a:cxn>
                  <a:cxn ang="0">
                    <a:pos x="792" y="47"/>
                  </a:cxn>
                  <a:cxn ang="0">
                    <a:pos x="775" y="65"/>
                  </a:cxn>
                  <a:cxn ang="0">
                    <a:pos x="716" y="65"/>
                  </a:cxn>
                  <a:cxn ang="0">
                    <a:pos x="599" y="106"/>
                  </a:cxn>
                  <a:cxn ang="0">
                    <a:pos x="558" y="112"/>
                  </a:cxn>
                  <a:cxn ang="0">
                    <a:pos x="569" y="129"/>
                  </a:cxn>
                  <a:cxn ang="0">
                    <a:pos x="605" y="165"/>
                  </a:cxn>
                  <a:cxn ang="0">
                    <a:pos x="587" y="194"/>
                  </a:cxn>
                  <a:cxn ang="0">
                    <a:pos x="540" y="223"/>
                  </a:cxn>
                  <a:cxn ang="0">
                    <a:pos x="511" y="200"/>
                  </a:cxn>
                  <a:cxn ang="0">
                    <a:pos x="493" y="170"/>
                  </a:cxn>
                  <a:cxn ang="0">
                    <a:pos x="517" y="135"/>
                  </a:cxn>
                  <a:cxn ang="0">
                    <a:pos x="511" y="129"/>
                  </a:cxn>
                  <a:cxn ang="0">
                    <a:pos x="411" y="170"/>
                  </a:cxn>
                  <a:cxn ang="0">
                    <a:pos x="329" y="229"/>
                  </a:cxn>
                  <a:cxn ang="0">
                    <a:pos x="270" y="259"/>
                  </a:cxn>
                  <a:cxn ang="0">
                    <a:pos x="253" y="288"/>
                  </a:cxn>
                  <a:cxn ang="0">
                    <a:pos x="235" y="317"/>
                  </a:cxn>
                  <a:cxn ang="0">
                    <a:pos x="165" y="335"/>
                  </a:cxn>
                  <a:cxn ang="0">
                    <a:pos x="112" y="300"/>
                  </a:cxn>
                  <a:cxn ang="0">
                    <a:pos x="106" y="264"/>
                  </a:cxn>
                </a:cxnLst>
                <a:rect l="0" t="0" r="0" b="0"/>
                <a:pathLst>
                  <a:path w="921" h="335">
                    <a:moveTo>
                      <a:pt x="106" y="264"/>
                    </a:moveTo>
                    <a:lnTo>
                      <a:pt x="94" y="288"/>
                    </a:lnTo>
                    <a:lnTo>
                      <a:pt x="77" y="300"/>
                    </a:lnTo>
                    <a:lnTo>
                      <a:pt x="65" y="305"/>
                    </a:lnTo>
                    <a:lnTo>
                      <a:pt x="24" y="305"/>
                    </a:lnTo>
                    <a:lnTo>
                      <a:pt x="12" y="305"/>
                    </a:lnTo>
                    <a:lnTo>
                      <a:pt x="6" y="294"/>
                    </a:lnTo>
                    <a:lnTo>
                      <a:pt x="0" y="264"/>
                    </a:lnTo>
                    <a:lnTo>
                      <a:pt x="0" y="253"/>
                    </a:lnTo>
                    <a:lnTo>
                      <a:pt x="12" y="235"/>
                    </a:lnTo>
                    <a:lnTo>
                      <a:pt x="18" y="212"/>
                    </a:lnTo>
                    <a:lnTo>
                      <a:pt x="35" y="200"/>
                    </a:lnTo>
                    <a:lnTo>
                      <a:pt x="47" y="206"/>
                    </a:lnTo>
                    <a:lnTo>
                      <a:pt x="65" y="212"/>
                    </a:lnTo>
                    <a:lnTo>
                      <a:pt x="71" y="212"/>
                    </a:lnTo>
                    <a:lnTo>
                      <a:pt x="94" y="212"/>
                    </a:lnTo>
                    <a:lnTo>
                      <a:pt x="106" y="223"/>
                    </a:lnTo>
                    <a:lnTo>
                      <a:pt x="118" y="229"/>
                    </a:lnTo>
                    <a:lnTo>
                      <a:pt x="141" y="206"/>
                    </a:lnTo>
                    <a:lnTo>
                      <a:pt x="165" y="194"/>
                    </a:lnTo>
                    <a:lnTo>
                      <a:pt x="188" y="194"/>
                    </a:lnTo>
                    <a:lnTo>
                      <a:pt x="211" y="194"/>
                    </a:lnTo>
                    <a:lnTo>
                      <a:pt x="229" y="200"/>
                    </a:lnTo>
                    <a:lnTo>
                      <a:pt x="258" y="170"/>
                    </a:lnTo>
                    <a:lnTo>
                      <a:pt x="288" y="141"/>
                    </a:lnTo>
                    <a:lnTo>
                      <a:pt x="299" y="141"/>
                    </a:lnTo>
                    <a:lnTo>
                      <a:pt x="323" y="141"/>
                    </a:lnTo>
                    <a:lnTo>
                      <a:pt x="335" y="141"/>
                    </a:lnTo>
                    <a:lnTo>
                      <a:pt x="364" y="141"/>
                    </a:lnTo>
                    <a:lnTo>
                      <a:pt x="423" y="118"/>
                    </a:lnTo>
                    <a:lnTo>
                      <a:pt x="493" y="94"/>
                    </a:lnTo>
                    <a:lnTo>
                      <a:pt x="569" y="71"/>
                    </a:lnTo>
                    <a:lnTo>
                      <a:pt x="628" y="53"/>
                    </a:lnTo>
                    <a:lnTo>
                      <a:pt x="651" y="47"/>
                    </a:lnTo>
                    <a:lnTo>
                      <a:pt x="675" y="41"/>
                    </a:lnTo>
                    <a:lnTo>
                      <a:pt x="734" y="41"/>
                    </a:lnTo>
                    <a:lnTo>
                      <a:pt x="786" y="12"/>
                    </a:lnTo>
                    <a:lnTo>
                      <a:pt x="792" y="12"/>
                    </a:lnTo>
                    <a:lnTo>
                      <a:pt x="798" y="30"/>
                    </a:lnTo>
                    <a:lnTo>
                      <a:pt x="833" y="18"/>
                    </a:lnTo>
                    <a:lnTo>
                      <a:pt x="863" y="12"/>
                    </a:lnTo>
                    <a:lnTo>
                      <a:pt x="880" y="6"/>
                    </a:lnTo>
                    <a:lnTo>
                      <a:pt x="898" y="0"/>
                    </a:lnTo>
                    <a:lnTo>
                      <a:pt x="915" y="12"/>
                    </a:lnTo>
                    <a:lnTo>
                      <a:pt x="921" y="12"/>
                    </a:lnTo>
                    <a:lnTo>
                      <a:pt x="915" y="18"/>
                    </a:lnTo>
                    <a:lnTo>
                      <a:pt x="892" y="36"/>
                    </a:lnTo>
                    <a:lnTo>
                      <a:pt x="869" y="36"/>
                    </a:lnTo>
                    <a:lnTo>
                      <a:pt x="857" y="36"/>
                    </a:lnTo>
                    <a:lnTo>
                      <a:pt x="851" y="41"/>
                    </a:lnTo>
                    <a:lnTo>
                      <a:pt x="839" y="47"/>
                    </a:lnTo>
                    <a:lnTo>
                      <a:pt x="839" y="53"/>
                    </a:lnTo>
                    <a:lnTo>
                      <a:pt x="833" y="53"/>
                    </a:lnTo>
                    <a:lnTo>
                      <a:pt x="827" y="41"/>
                    </a:lnTo>
                    <a:lnTo>
                      <a:pt x="822" y="41"/>
                    </a:lnTo>
                    <a:lnTo>
                      <a:pt x="792" y="47"/>
                    </a:lnTo>
                    <a:lnTo>
                      <a:pt x="792" y="53"/>
                    </a:lnTo>
                    <a:lnTo>
                      <a:pt x="775" y="65"/>
                    </a:lnTo>
                    <a:lnTo>
                      <a:pt x="745" y="65"/>
                    </a:lnTo>
                    <a:lnTo>
                      <a:pt x="716" y="65"/>
                    </a:lnTo>
                    <a:lnTo>
                      <a:pt x="646" y="94"/>
                    </a:lnTo>
                    <a:lnTo>
                      <a:pt x="599" y="106"/>
                    </a:lnTo>
                    <a:lnTo>
                      <a:pt x="575" y="106"/>
                    </a:lnTo>
                    <a:lnTo>
                      <a:pt x="558" y="112"/>
                    </a:lnTo>
                    <a:lnTo>
                      <a:pt x="558" y="118"/>
                    </a:lnTo>
                    <a:lnTo>
                      <a:pt x="569" y="129"/>
                    </a:lnTo>
                    <a:lnTo>
                      <a:pt x="587" y="141"/>
                    </a:lnTo>
                    <a:lnTo>
                      <a:pt x="605" y="165"/>
                    </a:lnTo>
                    <a:lnTo>
                      <a:pt x="599" y="176"/>
                    </a:lnTo>
                    <a:lnTo>
                      <a:pt x="587" y="194"/>
                    </a:lnTo>
                    <a:lnTo>
                      <a:pt x="581" y="206"/>
                    </a:lnTo>
                    <a:lnTo>
                      <a:pt x="540" y="223"/>
                    </a:lnTo>
                    <a:lnTo>
                      <a:pt x="522" y="212"/>
                    </a:lnTo>
                    <a:lnTo>
                      <a:pt x="511" y="200"/>
                    </a:lnTo>
                    <a:lnTo>
                      <a:pt x="493" y="188"/>
                    </a:lnTo>
                    <a:lnTo>
                      <a:pt x="493" y="170"/>
                    </a:lnTo>
                    <a:lnTo>
                      <a:pt x="505" y="147"/>
                    </a:lnTo>
                    <a:lnTo>
                      <a:pt x="517" y="135"/>
                    </a:lnTo>
                    <a:lnTo>
                      <a:pt x="517" y="129"/>
                    </a:lnTo>
                    <a:lnTo>
                      <a:pt x="511" y="129"/>
                    </a:lnTo>
                    <a:lnTo>
                      <a:pt x="452" y="147"/>
                    </a:lnTo>
                    <a:lnTo>
                      <a:pt x="411" y="170"/>
                    </a:lnTo>
                    <a:lnTo>
                      <a:pt x="382" y="194"/>
                    </a:lnTo>
                    <a:lnTo>
                      <a:pt x="329" y="229"/>
                    </a:lnTo>
                    <a:lnTo>
                      <a:pt x="294" y="259"/>
                    </a:lnTo>
                    <a:lnTo>
                      <a:pt x="270" y="259"/>
                    </a:lnTo>
                    <a:lnTo>
                      <a:pt x="253" y="264"/>
                    </a:lnTo>
                    <a:lnTo>
                      <a:pt x="253" y="288"/>
                    </a:lnTo>
                    <a:lnTo>
                      <a:pt x="241" y="300"/>
                    </a:lnTo>
                    <a:lnTo>
                      <a:pt x="235" y="317"/>
                    </a:lnTo>
                    <a:lnTo>
                      <a:pt x="200" y="335"/>
                    </a:lnTo>
                    <a:lnTo>
                      <a:pt x="165" y="335"/>
                    </a:lnTo>
                    <a:lnTo>
                      <a:pt x="129" y="317"/>
                    </a:lnTo>
                    <a:lnTo>
                      <a:pt x="112" y="300"/>
                    </a:lnTo>
                    <a:lnTo>
                      <a:pt x="112" y="264"/>
                    </a:lnTo>
                    <a:lnTo>
                      <a:pt x="106" y="2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1590" y="1899"/>
                <a:ext cx="47" cy="70"/>
              </a:xfrm>
              <a:custGeom>
                <a:avLst/>
                <a:gdLst/>
                <a:ahLst/>
                <a:cxnLst>
                  <a:cxn ang="0">
                    <a:pos x="18" y="70"/>
                  </a:cxn>
                  <a:cxn ang="0">
                    <a:pos x="35" y="47"/>
                  </a:cxn>
                  <a:cxn ang="0">
                    <a:pos x="47" y="29"/>
                  </a:cxn>
                  <a:cxn ang="0">
                    <a:pos x="41" y="6"/>
                  </a:cxn>
                  <a:cxn ang="0">
                    <a:pos x="35" y="0"/>
                  </a:cxn>
                  <a:cxn ang="0">
                    <a:pos x="18" y="0"/>
                  </a:cxn>
                  <a:cxn ang="0">
                    <a:pos x="12" y="6"/>
                  </a:cxn>
                  <a:cxn ang="0">
                    <a:pos x="0" y="17"/>
                  </a:cxn>
                  <a:cxn ang="0">
                    <a:pos x="0" y="41"/>
                  </a:cxn>
                  <a:cxn ang="0">
                    <a:pos x="12" y="64"/>
                  </a:cxn>
                  <a:cxn ang="0">
                    <a:pos x="12" y="70"/>
                  </a:cxn>
                  <a:cxn ang="0">
                    <a:pos x="18" y="70"/>
                  </a:cxn>
                </a:cxnLst>
                <a:rect l="0" t="0" r="0" b="0"/>
                <a:pathLst>
                  <a:path w="47" h="70">
                    <a:moveTo>
                      <a:pt x="18" y="70"/>
                    </a:moveTo>
                    <a:lnTo>
                      <a:pt x="35" y="47"/>
                    </a:lnTo>
                    <a:lnTo>
                      <a:pt x="47" y="29"/>
                    </a:lnTo>
                    <a:lnTo>
                      <a:pt x="41" y="6"/>
                    </a:lnTo>
                    <a:lnTo>
                      <a:pt x="35" y="0"/>
                    </a:lnTo>
                    <a:lnTo>
                      <a:pt x="18" y="0"/>
                    </a:lnTo>
                    <a:lnTo>
                      <a:pt x="12" y="6"/>
                    </a:lnTo>
                    <a:lnTo>
                      <a:pt x="0" y="17"/>
                    </a:lnTo>
                    <a:lnTo>
                      <a:pt x="0" y="41"/>
                    </a:lnTo>
                    <a:lnTo>
                      <a:pt x="12" y="64"/>
                    </a:lnTo>
                    <a:lnTo>
                      <a:pt x="12" y="70"/>
                    </a:lnTo>
                    <a:lnTo>
                      <a:pt x="18"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1755" y="2310"/>
                <a:ext cx="93" cy="76"/>
              </a:xfrm>
              <a:custGeom>
                <a:avLst/>
                <a:gdLst/>
                <a:ahLst/>
                <a:cxnLst>
                  <a:cxn ang="0">
                    <a:pos x="46" y="70"/>
                  </a:cxn>
                  <a:cxn ang="0">
                    <a:pos x="76" y="58"/>
                  </a:cxn>
                  <a:cxn ang="0">
                    <a:pos x="93" y="35"/>
                  </a:cxn>
                  <a:cxn ang="0">
                    <a:pos x="93" y="17"/>
                  </a:cxn>
                  <a:cxn ang="0">
                    <a:pos x="76" y="6"/>
                  </a:cxn>
                  <a:cxn ang="0">
                    <a:pos x="46" y="0"/>
                  </a:cxn>
                  <a:cxn ang="0">
                    <a:pos x="35" y="6"/>
                  </a:cxn>
                  <a:cxn ang="0">
                    <a:pos x="23" y="11"/>
                  </a:cxn>
                  <a:cxn ang="0">
                    <a:pos x="5" y="29"/>
                  </a:cxn>
                  <a:cxn ang="0">
                    <a:pos x="0" y="41"/>
                  </a:cxn>
                  <a:cxn ang="0">
                    <a:pos x="0" y="58"/>
                  </a:cxn>
                  <a:cxn ang="0">
                    <a:pos x="5" y="70"/>
                  </a:cxn>
                  <a:cxn ang="0">
                    <a:pos x="29" y="76"/>
                  </a:cxn>
                  <a:cxn ang="0">
                    <a:pos x="41" y="70"/>
                  </a:cxn>
                  <a:cxn ang="0">
                    <a:pos x="46" y="70"/>
                  </a:cxn>
                </a:cxnLst>
                <a:rect l="0" t="0" r="0" b="0"/>
                <a:pathLst>
                  <a:path w="93" h="76">
                    <a:moveTo>
                      <a:pt x="46" y="70"/>
                    </a:moveTo>
                    <a:lnTo>
                      <a:pt x="76" y="58"/>
                    </a:lnTo>
                    <a:lnTo>
                      <a:pt x="93" y="35"/>
                    </a:lnTo>
                    <a:lnTo>
                      <a:pt x="93" y="17"/>
                    </a:lnTo>
                    <a:lnTo>
                      <a:pt x="76" y="6"/>
                    </a:lnTo>
                    <a:lnTo>
                      <a:pt x="46" y="0"/>
                    </a:lnTo>
                    <a:lnTo>
                      <a:pt x="35" y="6"/>
                    </a:lnTo>
                    <a:lnTo>
                      <a:pt x="23" y="11"/>
                    </a:lnTo>
                    <a:lnTo>
                      <a:pt x="5" y="29"/>
                    </a:lnTo>
                    <a:lnTo>
                      <a:pt x="0" y="41"/>
                    </a:lnTo>
                    <a:lnTo>
                      <a:pt x="0" y="58"/>
                    </a:lnTo>
                    <a:lnTo>
                      <a:pt x="5" y="70"/>
                    </a:lnTo>
                    <a:lnTo>
                      <a:pt x="29" y="76"/>
                    </a:lnTo>
                    <a:lnTo>
                      <a:pt x="41" y="70"/>
                    </a:lnTo>
                    <a:lnTo>
                      <a:pt x="4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1878" y="2204"/>
                <a:ext cx="94" cy="94"/>
              </a:xfrm>
              <a:custGeom>
                <a:avLst/>
                <a:gdLst/>
                <a:ahLst/>
                <a:cxnLst>
                  <a:cxn ang="0">
                    <a:pos x="70" y="88"/>
                  </a:cxn>
                  <a:cxn ang="0">
                    <a:pos x="82" y="82"/>
                  </a:cxn>
                  <a:cxn ang="0">
                    <a:pos x="94" y="70"/>
                  </a:cxn>
                  <a:cxn ang="0">
                    <a:pos x="94" y="47"/>
                  </a:cxn>
                  <a:cxn ang="0">
                    <a:pos x="94" y="29"/>
                  </a:cxn>
                  <a:cxn ang="0">
                    <a:pos x="76" y="18"/>
                  </a:cxn>
                  <a:cxn ang="0">
                    <a:pos x="64" y="12"/>
                  </a:cxn>
                  <a:cxn ang="0">
                    <a:pos x="35" y="0"/>
                  </a:cxn>
                  <a:cxn ang="0">
                    <a:pos x="17" y="12"/>
                  </a:cxn>
                  <a:cxn ang="0">
                    <a:pos x="6" y="23"/>
                  </a:cxn>
                  <a:cxn ang="0">
                    <a:pos x="0" y="41"/>
                  </a:cxn>
                  <a:cxn ang="0">
                    <a:pos x="6" y="59"/>
                  </a:cxn>
                  <a:cxn ang="0">
                    <a:pos x="11" y="82"/>
                  </a:cxn>
                  <a:cxn ang="0">
                    <a:pos x="29" y="88"/>
                  </a:cxn>
                  <a:cxn ang="0">
                    <a:pos x="47" y="94"/>
                  </a:cxn>
                  <a:cxn ang="0">
                    <a:pos x="64" y="88"/>
                  </a:cxn>
                  <a:cxn ang="0">
                    <a:pos x="70" y="88"/>
                  </a:cxn>
                </a:cxnLst>
                <a:rect l="0" t="0" r="0" b="0"/>
                <a:pathLst>
                  <a:path w="94" h="94">
                    <a:moveTo>
                      <a:pt x="70" y="88"/>
                    </a:moveTo>
                    <a:lnTo>
                      <a:pt x="82" y="82"/>
                    </a:lnTo>
                    <a:lnTo>
                      <a:pt x="94" y="70"/>
                    </a:lnTo>
                    <a:lnTo>
                      <a:pt x="94" y="47"/>
                    </a:lnTo>
                    <a:lnTo>
                      <a:pt x="94" y="29"/>
                    </a:lnTo>
                    <a:lnTo>
                      <a:pt x="76" y="18"/>
                    </a:lnTo>
                    <a:lnTo>
                      <a:pt x="64" y="12"/>
                    </a:lnTo>
                    <a:lnTo>
                      <a:pt x="35" y="0"/>
                    </a:lnTo>
                    <a:lnTo>
                      <a:pt x="17" y="12"/>
                    </a:lnTo>
                    <a:lnTo>
                      <a:pt x="6" y="23"/>
                    </a:lnTo>
                    <a:lnTo>
                      <a:pt x="0" y="41"/>
                    </a:lnTo>
                    <a:lnTo>
                      <a:pt x="6" y="59"/>
                    </a:lnTo>
                    <a:lnTo>
                      <a:pt x="11" y="82"/>
                    </a:lnTo>
                    <a:lnTo>
                      <a:pt x="29" y="88"/>
                    </a:lnTo>
                    <a:lnTo>
                      <a:pt x="47" y="94"/>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013" y="2075"/>
                <a:ext cx="158" cy="141"/>
              </a:xfrm>
              <a:custGeom>
                <a:avLst/>
                <a:gdLst/>
                <a:ahLst/>
                <a:cxnLst>
                  <a:cxn ang="0">
                    <a:pos x="58" y="129"/>
                  </a:cxn>
                  <a:cxn ang="0">
                    <a:pos x="94" y="123"/>
                  </a:cxn>
                  <a:cxn ang="0">
                    <a:pos x="111" y="111"/>
                  </a:cxn>
                  <a:cxn ang="0">
                    <a:pos x="129" y="88"/>
                  </a:cxn>
                  <a:cxn ang="0">
                    <a:pos x="158" y="47"/>
                  </a:cxn>
                  <a:cxn ang="0">
                    <a:pos x="158" y="23"/>
                  </a:cxn>
                  <a:cxn ang="0">
                    <a:pos x="152" y="12"/>
                  </a:cxn>
                  <a:cxn ang="0">
                    <a:pos x="135" y="0"/>
                  </a:cxn>
                  <a:cxn ang="0">
                    <a:pos x="123" y="0"/>
                  </a:cxn>
                  <a:cxn ang="0">
                    <a:pos x="99" y="18"/>
                  </a:cxn>
                  <a:cxn ang="0">
                    <a:pos x="64" y="29"/>
                  </a:cxn>
                  <a:cxn ang="0">
                    <a:pos x="41" y="41"/>
                  </a:cxn>
                  <a:cxn ang="0">
                    <a:pos x="29" y="47"/>
                  </a:cxn>
                  <a:cxn ang="0">
                    <a:pos x="23" y="53"/>
                  </a:cxn>
                  <a:cxn ang="0">
                    <a:pos x="0" y="88"/>
                  </a:cxn>
                  <a:cxn ang="0">
                    <a:pos x="0" y="111"/>
                  </a:cxn>
                  <a:cxn ang="0">
                    <a:pos x="17" y="123"/>
                  </a:cxn>
                  <a:cxn ang="0">
                    <a:pos x="35" y="141"/>
                  </a:cxn>
                  <a:cxn ang="0">
                    <a:pos x="52" y="129"/>
                  </a:cxn>
                  <a:cxn ang="0">
                    <a:pos x="58" y="129"/>
                  </a:cxn>
                </a:cxnLst>
                <a:rect l="0" t="0" r="0" b="0"/>
                <a:pathLst>
                  <a:path w="158" h="141">
                    <a:moveTo>
                      <a:pt x="58" y="129"/>
                    </a:moveTo>
                    <a:lnTo>
                      <a:pt x="94" y="123"/>
                    </a:lnTo>
                    <a:lnTo>
                      <a:pt x="111" y="111"/>
                    </a:lnTo>
                    <a:lnTo>
                      <a:pt x="129" y="88"/>
                    </a:lnTo>
                    <a:lnTo>
                      <a:pt x="158" y="47"/>
                    </a:lnTo>
                    <a:lnTo>
                      <a:pt x="158" y="23"/>
                    </a:lnTo>
                    <a:lnTo>
                      <a:pt x="152" y="12"/>
                    </a:lnTo>
                    <a:lnTo>
                      <a:pt x="135" y="0"/>
                    </a:lnTo>
                    <a:lnTo>
                      <a:pt x="123" y="0"/>
                    </a:lnTo>
                    <a:lnTo>
                      <a:pt x="99" y="18"/>
                    </a:lnTo>
                    <a:lnTo>
                      <a:pt x="64" y="29"/>
                    </a:lnTo>
                    <a:lnTo>
                      <a:pt x="41" y="41"/>
                    </a:lnTo>
                    <a:lnTo>
                      <a:pt x="29" y="47"/>
                    </a:lnTo>
                    <a:lnTo>
                      <a:pt x="23" y="53"/>
                    </a:lnTo>
                    <a:lnTo>
                      <a:pt x="0" y="88"/>
                    </a:lnTo>
                    <a:lnTo>
                      <a:pt x="0" y="111"/>
                    </a:lnTo>
                    <a:lnTo>
                      <a:pt x="17" y="123"/>
                    </a:lnTo>
                    <a:lnTo>
                      <a:pt x="35" y="141"/>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2241" y="2010"/>
                <a:ext cx="159" cy="124"/>
              </a:xfrm>
              <a:custGeom>
                <a:avLst/>
                <a:gdLst/>
                <a:ahLst/>
                <a:cxnLst>
                  <a:cxn ang="0">
                    <a:pos x="53" y="65"/>
                  </a:cxn>
                  <a:cxn ang="0">
                    <a:pos x="59" y="53"/>
                  </a:cxn>
                  <a:cxn ang="0">
                    <a:pos x="59" y="36"/>
                  </a:cxn>
                  <a:cxn ang="0">
                    <a:pos x="59" y="24"/>
                  </a:cxn>
                  <a:cxn ang="0">
                    <a:pos x="47" y="12"/>
                  </a:cxn>
                  <a:cxn ang="0">
                    <a:pos x="42" y="12"/>
                  </a:cxn>
                  <a:cxn ang="0">
                    <a:pos x="18" y="18"/>
                  </a:cxn>
                  <a:cxn ang="0">
                    <a:pos x="0" y="30"/>
                  </a:cxn>
                  <a:cxn ang="0">
                    <a:pos x="0" y="47"/>
                  </a:cxn>
                  <a:cxn ang="0">
                    <a:pos x="0" y="59"/>
                  </a:cxn>
                  <a:cxn ang="0">
                    <a:pos x="12" y="65"/>
                  </a:cxn>
                  <a:cxn ang="0">
                    <a:pos x="18" y="77"/>
                  </a:cxn>
                  <a:cxn ang="0">
                    <a:pos x="24" y="77"/>
                  </a:cxn>
                  <a:cxn ang="0">
                    <a:pos x="24" y="83"/>
                  </a:cxn>
                  <a:cxn ang="0">
                    <a:pos x="12" y="94"/>
                  </a:cxn>
                  <a:cxn ang="0">
                    <a:pos x="0" y="106"/>
                  </a:cxn>
                  <a:cxn ang="0">
                    <a:pos x="0" y="112"/>
                  </a:cxn>
                  <a:cxn ang="0">
                    <a:pos x="18" y="124"/>
                  </a:cxn>
                  <a:cxn ang="0">
                    <a:pos x="24" y="124"/>
                  </a:cxn>
                  <a:cxn ang="0">
                    <a:pos x="42" y="124"/>
                  </a:cxn>
                  <a:cxn ang="0">
                    <a:pos x="59" y="112"/>
                  </a:cxn>
                  <a:cxn ang="0">
                    <a:pos x="77" y="106"/>
                  </a:cxn>
                  <a:cxn ang="0">
                    <a:pos x="88" y="112"/>
                  </a:cxn>
                  <a:cxn ang="0">
                    <a:pos x="106" y="118"/>
                  </a:cxn>
                  <a:cxn ang="0">
                    <a:pos x="118" y="112"/>
                  </a:cxn>
                  <a:cxn ang="0">
                    <a:pos x="141" y="94"/>
                  </a:cxn>
                  <a:cxn ang="0">
                    <a:pos x="147" y="88"/>
                  </a:cxn>
                  <a:cxn ang="0">
                    <a:pos x="147" y="77"/>
                  </a:cxn>
                  <a:cxn ang="0">
                    <a:pos x="141" y="77"/>
                  </a:cxn>
                  <a:cxn ang="0">
                    <a:pos x="147" y="65"/>
                  </a:cxn>
                  <a:cxn ang="0">
                    <a:pos x="153" y="53"/>
                  </a:cxn>
                  <a:cxn ang="0">
                    <a:pos x="159" y="47"/>
                  </a:cxn>
                  <a:cxn ang="0">
                    <a:pos x="159" y="36"/>
                  </a:cxn>
                  <a:cxn ang="0">
                    <a:pos x="153" y="30"/>
                  </a:cxn>
                  <a:cxn ang="0">
                    <a:pos x="141" y="24"/>
                  </a:cxn>
                  <a:cxn ang="0">
                    <a:pos x="141" y="18"/>
                  </a:cxn>
                  <a:cxn ang="0">
                    <a:pos x="141" y="0"/>
                  </a:cxn>
                  <a:cxn ang="0">
                    <a:pos x="135" y="0"/>
                  </a:cxn>
                  <a:cxn ang="0">
                    <a:pos x="124" y="0"/>
                  </a:cxn>
                  <a:cxn ang="0">
                    <a:pos x="112" y="12"/>
                  </a:cxn>
                  <a:cxn ang="0">
                    <a:pos x="112" y="18"/>
                  </a:cxn>
                  <a:cxn ang="0">
                    <a:pos x="118" y="24"/>
                  </a:cxn>
                  <a:cxn ang="0">
                    <a:pos x="124" y="30"/>
                  </a:cxn>
                  <a:cxn ang="0">
                    <a:pos x="124" y="47"/>
                  </a:cxn>
                  <a:cxn ang="0">
                    <a:pos x="124" y="65"/>
                  </a:cxn>
                  <a:cxn ang="0">
                    <a:pos x="94" y="65"/>
                  </a:cxn>
                  <a:cxn ang="0">
                    <a:pos x="59" y="65"/>
                  </a:cxn>
                  <a:cxn ang="0">
                    <a:pos x="59" y="65"/>
                  </a:cxn>
                  <a:cxn ang="0">
                    <a:pos x="53" y="65"/>
                  </a:cxn>
                </a:cxnLst>
                <a:rect l="0" t="0" r="0" b="0"/>
                <a:pathLst>
                  <a:path w="159" h="124">
                    <a:moveTo>
                      <a:pt x="53" y="65"/>
                    </a:moveTo>
                    <a:lnTo>
                      <a:pt x="59" y="53"/>
                    </a:lnTo>
                    <a:lnTo>
                      <a:pt x="59" y="36"/>
                    </a:lnTo>
                    <a:lnTo>
                      <a:pt x="59" y="24"/>
                    </a:lnTo>
                    <a:lnTo>
                      <a:pt x="47" y="12"/>
                    </a:lnTo>
                    <a:lnTo>
                      <a:pt x="42" y="12"/>
                    </a:lnTo>
                    <a:lnTo>
                      <a:pt x="18" y="18"/>
                    </a:lnTo>
                    <a:lnTo>
                      <a:pt x="0" y="30"/>
                    </a:lnTo>
                    <a:lnTo>
                      <a:pt x="0" y="47"/>
                    </a:lnTo>
                    <a:lnTo>
                      <a:pt x="0" y="59"/>
                    </a:lnTo>
                    <a:lnTo>
                      <a:pt x="12" y="65"/>
                    </a:lnTo>
                    <a:lnTo>
                      <a:pt x="18" y="77"/>
                    </a:lnTo>
                    <a:lnTo>
                      <a:pt x="24" y="77"/>
                    </a:lnTo>
                    <a:lnTo>
                      <a:pt x="24" y="83"/>
                    </a:lnTo>
                    <a:lnTo>
                      <a:pt x="12" y="94"/>
                    </a:lnTo>
                    <a:lnTo>
                      <a:pt x="0" y="106"/>
                    </a:lnTo>
                    <a:lnTo>
                      <a:pt x="0" y="112"/>
                    </a:lnTo>
                    <a:lnTo>
                      <a:pt x="18" y="124"/>
                    </a:lnTo>
                    <a:lnTo>
                      <a:pt x="24" y="124"/>
                    </a:lnTo>
                    <a:lnTo>
                      <a:pt x="42" y="124"/>
                    </a:lnTo>
                    <a:lnTo>
                      <a:pt x="59" y="112"/>
                    </a:lnTo>
                    <a:lnTo>
                      <a:pt x="77" y="106"/>
                    </a:lnTo>
                    <a:lnTo>
                      <a:pt x="88" y="112"/>
                    </a:lnTo>
                    <a:lnTo>
                      <a:pt x="106" y="118"/>
                    </a:lnTo>
                    <a:lnTo>
                      <a:pt x="118" y="112"/>
                    </a:lnTo>
                    <a:lnTo>
                      <a:pt x="141" y="94"/>
                    </a:lnTo>
                    <a:lnTo>
                      <a:pt x="147" y="88"/>
                    </a:lnTo>
                    <a:lnTo>
                      <a:pt x="147" y="77"/>
                    </a:lnTo>
                    <a:lnTo>
                      <a:pt x="141" y="77"/>
                    </a:lnTo>
                    <a:lnTo>
                      <a:pt x="147" y="65"/>
                    </a:lnTo>
                    <a:lnTo>
                      <a:pt x="153" y="53"/>
                    </a:lnTo>
                    <a:lnTo>
                      <a:pt x="159" y="47"/>
                    </a:lnTo>
                    <a:lnTo>
                      <a:pt x="159" y="36"/>
                    </a:lnTo>
                    <a:lnTo>
                      <a:pt x="153" y="30"/>
                    </a:lnTo>
                    <a:lnTo>
                      <a:pt x="141" y="24"/>
                    </a:lnTo>
                    <a:lnTo>
                      <a:pt x="141" y="18"/>
                    </a:lnTo>
                    <a:lnTo>
                      <a:pt x="141" y="0"/>
                    </a:lnTo>
                    <a:lnTo>
                      <a:pt x="135" y="0"/>
                    </a:lnTo>
                    <a:lnTo>
                      <a:pt x="124" y="0"/>
                    </a:lnTo>
                    <a:lnTo>
                      <a:pt x="112" y="12"/>
                    </a:lnTo>
                    <a:lnTo>
                      <a:pt x="112" y="18"/>
                    </a:lnTo>
                    <a:lnTo>
                      <a:pt x="118" y="24"/>
                    </a:lnTo>
                    <a:lnTo>
                      <a:pt x="124" y="30"/>
                    </a:lnTo>
                    <a:lnTo>
                      <a:pt x="124" y="47"/>
                    </a:lnTo>
                    <a:lnTo>
                      <a:pt x="124" y="65"/>
                    </a:lnTo>
                    <a:lnTo>
                      <a:pt x="94" y="65"/>
                    </a:lnTo>
                    <a:lnTo>
                      <a:pt x="59" y="65"/>
                    </a:lnTo>
                    <a:lnTo>
                      <a:pt x="59" y="65"/>
                    </a:lnTo>
                    <a:lnTo>
                      <a:pt x="53"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2541" y="2116"/>
                <a:ext cx="76" cy="82"/>
              </a:xfrm>
              <a:custGeom>
                <a:avLst/>
                <a:gdLst/>
                <a:ahLst/>
                <a:cxnLst>
                  <a:cxn ang="0">
                    <a:pos x="58" y="82"/>
                  </a:cxn>
                  <a:cxn ang="0">
                    <a:pos x="70" y="70"/>
                  </a:cxn>
                  <a:cxn ang="0">
                    <a:pos x="76" y="53"/>
                  </a:cxn>
                  <a:cxn ang="0">
                    <a:pos x="76" y="35"/>
                  </a:cxn>
                  <a:cxn ang="0">
                    <a:pos x="70" y="12"/>
                  </a:cxn>
                  <a:cxn ang="0">
                    <a:pos x="47" y="0"/>
                  </a:cxn>
                  <a:cxn ang="0">
                    <a:pos x="29" y="0"/>
                  </a:cxn>
                  <a:cxn ang="0">
                    <a:pos x="6" y="6"/>
                  </a:cxn>
                  <a:cxn ang="0">
                    <a:pos x="0" y="18"/>
                  </a:cxn>
                  <a:cxn ang="0">
                    <a:pos x="0" y="47"/>
                  </a:cxn>
                  <a:cxn ang="0">
                    <a:pos x="6" y="65"/>
                  </a:cxn>
                  <a:cxn ang="0">
                    <a:pos x="11" y="70"/>
                  </a:cxn>
                  <a:cxn ang="0">
                    <a:pos x="35" y="82"/>
                  </a:cxn>
                  <a:cxn ang="0">
                    <a:pos x="47" y="82"/>
                  </a:cxn>
                  <a:cxn ang="0">
                    <a:pos x="58" y="82"/>
                  </a:cxn>
                </a:cxnLst>
                <a:rect l="0" t="0" r="0" b="0"/>
                <a:pathLst>
                  <a:path w="76" h="82">
                    <a:moveTo>
                      <a:pt x="58" y="82"/>
                    </a:moveTo>
                    <a:lnTo>
                      <a:pt x="70" y="70"/>
                    </a:lnTo>
                    <a:lnTo>
                      <a:pt x="76" y="53"/>
                    </a:lnTo>
                    <a:lnTo>
                      <a:pt x="76" y="35"/>
                    </a:lnTo>
                    <a:lnTo>
                      <a:pt x="70" y="12"/>
                    </a:lnTo>
                    <a:lnTo>
                      <a:pt x="47" y="0"/>
                    </a:lnTo>
                    <a:lnTo>
                      <a:pt x="29" y="0"/>
                    </a:lnTo>
                    <a:lnTo>
                      <a:pt x="6" y="6"/>
                    </a:lnTo>
                    <a:lnTo>
                      <a:pt x="0" y="18"/>
                    </a:lnTo>
                    <a:lnTo>
                      <a:pt x="0" y="47"/>
                    </a:lnTo>
                    <a:lnTo>
                      <a:pt x="6" y="65"/>
                    </a:lnTo>
                    <a:lnTo>
                      <a:pt x="11" y="70"/>
                    </a:lnTo>
                    <a:lnTo>
                      <a:pt x="35" y="82"/>
                    </a:lnTo>
                    <a:lnTo>
                      <a:pt x="47" y="82"/>
                    </a:lnTo>
                    <a:lnTo>
                      <a:pt x="58"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2541" y="1928"/>
                <a:ext cx="76" cy="94"/>
              </a:xfrm>
              <a:custGeom>
                <a:avLst/>
                <a:gdLst/>
                <a:ahLst/>
                <a:cxnLst>
                  <a:cxn ang="0">
                    <a:pos x="29" y="94"/>
                  </a:cxn>
                  <a:cxn ang="0">
                    <a:pos x="58" y="82"/>
                  </a:cxn>
                  <a:cxn ang="0">
                    <a:pos x="70" y="71"/>
                  </a:cxn>
                  <a:cxn ang="0">
                    <a:pos x="76" y="53"/>
                  </a:cxn>
                  <a:cxn ang="0">
                    <a:pos x="76" y="35"/>
                  </a:cxn>
                  <a:cxn ang="0">
                    <a:pos x="70" y="24"/>
                  </a:cxn>
                  <a:cxn ang="0">
                    <a:pos x="47" y="24"/>
                  </a:cxn>
                  <a:cxn ang="0">
                    <a:pos x="41" y="24"/>
                  </a:cxn>
                  <a:cxn ang="0">
                    <a:pos x="41" y="18"/>
                  </a:cxn>
                  <a:cxn ang="0">
                    <a:pos x="29" y="6"/>
                  </a:cxn>
                  <a:cxn ang="0">
                    <a:pos x="23" y="0"/>
                  </a:cxn>
                  <a:cxn ang="0">
                    <a:pos x="6" y="6"/>
                  </a:cxn>
                  <a:cxn ang="0">
                    <a:pos x="0" y="18"/>
                  </a:cxn>
                  <a:cxn ang="0">
                    <a:pos x="6" y="35"/>
                  </a:cxn>
                  <a:cxn ang="0">
                    <a:pos x="11" y="41"/>
                  </a:cxn>
                  <a:cxn ang="0">
                    <a:pos x="6" y="53"/>
                  </a:cxn>
                  <a:cxn ang="0">
                    <a:pos x="6" y="71"/>
                  </a:cxn>
                  <a:cxn ang="0">
                    <a:pos x="11" y="82"/>
                  </a:cxn>
                  <a:cxn ang="0">
                    <a:pos x="23" y="94"/>
                  </a:cxn>
                  <a:cxn ang="0">
                    <a:pos x="29" y="94"/>
                  </a:cxn>
                </a:cxnLst>
                <a:rect l="0" t="0" r="0" b="0"/>
                <a:pathLst>
                  <a:path w="76" h="94">
                    <a:moveTo>
                      <a:pt x="29" y="94"/>
                    </a:moveTo>
                    <a:lnTo>
                      <a:pt x="58" y="82"/>
                    </a:lnTo>
                    <a:lnTo>
                      <a:pt x="70" y="71"/>
                    </a:lnTo>
                    <a:lnTo>
                      <a:pt x="76" y="53"/>
                    </a:lnTo>
                    <a:lnTo>
                      <a:pt x="76" y="35"/>
                    </a:lnTo>
                    <a:lnTo>
                      <a:pt x="70" y="24"/>
                    </a:lnTo>
                    <a:lnTo>
                      <a:pt x="47" y="24"/>
                    </a:lnTo>
                    <a:lnTo>
                      <a:pt x="41" y="24"/>
                    </a:lnTo>
                    <a:lnTo>
                      <a:pt x="41" y="18"/>
                    </a:lnTo>
                    <a:lnTo>
                      <a:pt x="29" y="6"/>
                    </a:lnTo>
                    <a:lnTo>
                      <a:pt x="23" y="0"/>
                    </a:lnTo>
                    <a:lnTo>
                      <a:pt x="6" y="6"/>
                    </a:lnTo>
                    <a:lnTo>
                      <a:pt x="0" y="18"/>
                    </a:lnTo>
                    <a:lnTo>
                      <a:pt x="6" y="35"/>
                    </a:lnTo>
                    <a:lnTo>
                      <a:pt x="11" y="41"/>
                    </a:lnTo>
                    <a:lnTo>
                      <a:pt x="6" y="53"/>
                    </a:lnTo>
                    <a:lnTo>
                      <a:pt x="6" y="71"/>
                    </a:lnTo>
                    <a:lnTo>
                      <a:pt x="11" y="82"/>
                    </a:lnTo>
                    <a:lnTo>
                      <a:pt x="23" y="94"/>
                    </a:lnTo>
                    <a:lnTo>
                      <a:pt x="29"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2658" y="1870"/>
                <a:ext cx="516" cy="252"/>
              </a:xfrm>
              <a:custGeom>
                <a:avLst/>
                <a:gdLst/>
                <a:ahLst/>
                <a:cxnLst>
                  <a:cxn ang="0">
                    <a:pos x="47" y="246"/>
                  </a:cxn>
                  <a:cxn ang="0">
                    <a:pos x="70" y="228"/>
                  </a:cxn>
                  <a:cxn ang="0">
                    <a:pos x="88" y="217"/>
                  </a:cxn>
                  <a:cxn ang="0">
                    <a:pos x="276" y="129"/>
                  </a:cxn>
                  <a:cxn ang="0">
                    <a:pos x="317" y="111"/>
                  </a:cxn>
                  <a:cxn ang="0">
                    <a:pos x="346" y="99"/>
                  </a:cxn>
                  <a:cxn ang="0">
                    <a:pos x="411" y="70"/>
                  </a:cxn>
                  <a:cxn ang="0">
                    <a:pos x="446" y="46"/>
                  </a:cxn>
                  <a:cxn ang="0">
                    <a:pos x="452" y="58"/>
                  </a:cxn>
                  <a:cxn ang="0">
                    <a:pos x="475" y="64"/>
                  </a:cxn>
                  <a:cxn ang="0">
                    <a:pos x="487" y="64"/>
                  </a:cxn>
                  <a:cxn ang="0">
                    <a:pos x="505" y="58"/>
                  </a:cxn>
                  <a:cxn ang="0">
                    <a:pos x="516" y="41"/>
                  </a:cxn>
                  <a:cxn ang="0">
                    <a:pos x="516" y="17"/>
                  </a:cxn>
                  <a:cxn ang="0">
                    <a:pos x="505" y="5"/>
                  </a:cxn>
                  <a:cxn ang="0">
                    <a:pos x="493" y="0"/>
                  </a:cxn>
                  <a:cxn ang="0">
                    <a:pos x="475" y="5"/>
                  </a:cxn>
                  <a:cxn ang="0">
                    <a:pos x="452" y="17"/>
                  </a:cxn>
                  <a:cxn ang="0">
                    <a:pos x="446" y="35"/>
                  </a:cxn>
                  <a:cxn ang="0">
                    <a:pos x="428" y="46"/>
                  </a:cxn>
                  <a:cxn ang="0">
                    <a:pos x="393" y="64"/>
                  </a:cxn>
                  <a:cxn ang="0">
                    <a:pos x="346" y="76"/>
                  </a:cxn>
                  <a:cxn ang="0">
                    <a:pos x="258" y="111"/>
                  </a:cxn>
                  <a:cxn ang="0">
                    <a:pos x="211" y="134"/>
                  </a:cxn>
                  <a:cxn ang="0">
                    <a:pos x="164" y="158"/>
                  </a:cxn>
                  <a:cxn ang="0">
                    <a:pos x="76" y="193"/>
                  </a:cxn>
                  <a:cxn ang="0">
                    <a:pos x="53" y="199"/>
                  </a:cxn>
                  <a:cxn ang="0">
                    <a:pos x="23" y="205"/>
                  </a:cxn>
                  <a:cxn ang="0">
                    <a:pos x="6" y="228"/>
                  </a:cxn>
                  <a:cxn ang="0">
                    <a:pos x="0" y="234"/>
                  </a:cxn>
                  <a:cxn ang="0">
                    <a:pos x="6" y="246"/>
                  </a:cxn>
                  <a:cxn ang="0">
                    <a:pos x="12" y="252"/>
                  </a:cxn>
                  <a:cxn ang="0">
                    <a:pos x="23" y="252"/>
                  </a:cxn>
                  <a:cxn ang="0">
                    <a:pos x="41" y="246"/>
                  </a:cxn>
                  <a:cxn ang="0">
                    <a:pos x="47" y="246"/>
                  </a:cxn>
                </a:cxnLst>
                <a:rect l="0" t="0" r="0" b="0"/>
                <a:pathLst>
                  <a:path w="516" h="252">
                    <a:moveTo>
                      <a:pt x="47" y="246"/>
                    </a:moveTo>
                    <a:lnTo>
                      <a:pt x="70" y="228"/>
                    </a:lnTo>
                    <a:lnTo>
                      <a:pt x="88" y="217"/>
                    </a:lnTo>
                    <a:lnTo>
                      <a:pt x="276" y="129"/>
                    </a:lnTo>
                    <a:lnTo>
                      <a:pt x="317" y="111"/>
                    </a:lnTo>
                    <a:lnTo>
                      <a:pt x="346" y="99"/>
                    </a:lnTo>
                    <a:lnTo>
                      <a:pt x="411" y="70"/>
                    </a:lnTo>
                    <a:lnTo>
                      <a:pt x="446" y="46"/>
                    </a:lnTo>
                    <a:lnTo>
                      <a:pt x="452" y="58"/>
                    </a:lnTo>
                    <a:lnTo>
                      <a:pt x="475" y="64"/>
                    </a:lnTo>
                    <a:lnTo>
                      <a:pt x="487" y="64"/>
                    </a:lnTo>
                    <a:lnTo>
                      <a:pt x="505" y="58"/>
                    </a:lnTo>
                    <a:lnTo>
                      <a:pt x="516" y="41"/>
                    </a:lnTo>
                    <a:lnTo>
                      <a:pt x="516" y="17"/>
                    </a:lnTo>
                    <a:lnTo>
                      <a:pt x="505" y="5"/>
                    </a:lnTo>
                    <a:lnTo>
                      <a:pt x="493" y="0"/>
                    </a:lnTo>
                    <a:lnTo>
                      <a:pt x="475" y="5"/>
                    </a:lnTo>
                    <a:lnTo>
                      <a:pt x="452" y="17"/>
                    </a:lnTo>
                    <a:lnTo>
                      <a:pt x="446" y="35"/>
                    </a:lnTo>
                    <a:lnTo>
                      <a:pt x="428" y="46"/>
                    </a:lnTo>
                    <a:lnTo>
                      <a:pt x="393" y="64"/>
                    </a:lnTo>
                    <a:lnTo>
                      <a:pt x="346" y="76"/>
                    </a:lnTo>
                    <a:lnTo>
                      <a:pt x="258" y="111"/>
                    </a:lnTo>
                    <a:lnTo>
                      <a:pt x="211" y="134"/>
                    </a:lnTo>
                    <a:lnTo>
                      <a:pt x="164" y="158"/>
                    </a:lnTo>
                    <a:lnTo>
                      <a:pt x="76" y="193"/>
                    </a:lnTo>
                    <a:lnTo>
                      <a:pt x="53" y="199"/>
                    </a:lnTo>
                    <a:lnTo>
                      <a:pt x="23" y="205"/>
                    </a:lnTo>
                    <a:lnTo>
                      <a:pt x="6" y="228"/>
                    </a:lnTo>
                    <a:lnTo>
                      <a:pt x="0" y="234"/>
                    </a:lnTo>
                    <a:lnTo>
                      <a:pt x="6" y="246"/>
                    </a:lnTo>
                    <a:lnTo>
                      <a:pt x="12" y="252"/>
                    </a:lnTo>
                    <a:lnTo>
                      <a:pt x="23" y="252"/>
                    </a:lnTo>
                    <a:lnTo>
                      <a:pt x="41" y="246"/>
                    </a:lnTo>
                    <a:lnTo>
                      <a:pt x="47" y="24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209" y="1928"/>
                <a:ext cx="30" cy="35"/>
              </a:xfrm>
              <a:custGeom>
                <a:avLst/>
                <a:gdLst/>
                <a:ahLst/>
                <a:cxnLst>
                  <a:cxn ang="0">
                    <a:pos x="24" y="35"/>
                  </a:cxn>
                  <a:cxn ang="0">
                    <a:pos x="30" y="12"/>
                  </a:cxn>
                  <a:cxn ang="0">
                    <a:pos x="24" y="0"/>
                  </a:cxn>
                  <a:cxn ang="0">
                    <a:pos x="18" y="0"/>
                  </a:cxn>
                  <a:cxn ang="0">
                    <a:pos x="6" y="6"/>
                  </a:cxn>
                  <a:cxn ang="0">
                    <a:pos x="0" y="12"/>
                  </a:cxn>
                  <a:cxn ang="0">
                    <a:pos x="6" y="35"/>
                  </a:cxn>
                  <a:cxn ang="0">
                    <a:pos x="18" y="35"/>
                  </a:cxn>
                  <a:cxn ang="0">
                    <a:pos x="18" y="35"/>
                  </a:cxn>
                  <a:cxn ang="0">
                    <a:pos x="24" y="35"/>
                  </a:cxn>
                </a:cxnLst>
                <a:rect l="0" t="0" r="0" b="0"/>
                <a:pathLst>
                  <a:path w="30" h="35">
                    <a:moveTo>
                      <a:pt x="24" y="35"/>
                    </a:moveTo>
                    <a:lnTo>
                      <a:pt x="30" y="12"/>
                    </a:lnTo>
                    <a:lnTo>
                      <a:pt x="24" y="0"/>
                    </a:lnTo>
                    <a:lnTo>
                      <a:pt x="18" y="0"/>
                    </a:lnTo>
                    <a:lnTo>
                      <a:pt x="6" y="6"/>
                    </a:lnTo>
                    <a:lnTo>
                      <a:pt x="0" y="12"/>
                    </a:lnTo>
                    <a:lnTo>
                      <a:pt x="6" y="35"/>
                    </a:lnTo>
                    <a:lnTo>
                      <a:pt x="18" y="35"/>
                    </a:lnTo>
                    <a:lnTo>
                      <a:pt x="18" y="35"/>
                    </a:lnTo>
                    <a:lnTo>
                      <a:pt x="24"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2640" y="1787"/>
                <a:ext cx="129" cy="65"/>
              </a:xfrm>
              <a:custGeom>
                <a:avLst/>
                <a:gdLst/>
                <a:ahLst/>
                <a:cxnLst>
                  <a:cxn ang="0">
                    <a:pos x="88" y="59"/>
                  </a:cxn>
                  <a:cxn ang="0">
                    <a:pos x="100" y="59"/>
                  </a:cxn>
                  <a:cxn ang="0">
                    <a:pos x="118" y="59"/>
                  </a:cxn>
                  <a:cxn ang="0">
                    <a:pos x="124" y="47"/>
                  </a:cxn>
                  <a:cxn ang="0">
                    <a:pos x="129" y="24"/>
                  </a:cxn>
                  <a:cxn ang="0">
                    <a:pos x="129" y="18"/>
                  </a:cxn>
                  <a:cxn ang="0">
                    <a:pos x="124" y="6"/>
                  </a:cxn>
                  <a:cxn ang="0">
                    <a:pos x="118" y="0"/>
                  </a:cxn>
                  <a:cxn ang="0">
                    <a:pos x="100" y="0"/>
                  </a:cxn>
                  <a:cxn ang="0">
                    <a:pos x="88" y="6"/>
                  </a:cxn>
                  <a:cxn ang="0">
                    <a:pos x="71" y="6"/>
                  </a:cxn>
                  <a:cxn ang="0">
                    <a:pos x="59" y="0"/>
                  </a:cxn>
                  <a:cxn ang="0">
                    <a:pos x="41" y="6"/>
                  </a:cxn>
                  <a:cxn ang="0">
                    <a:pos x="36" y="18"/>
                  </a:cxn>
                  <a:cxn ang="0">
                    <a:pos x="24" y="24"/>
                  </a:cxn>
                  <a:cxn ang="0">
                    <a:pos x="6" y="24"/>
                  </a:cxn>
                  <a:cxn ang="0">
                    <a:pos x="0" y="30"/>
                  </a:cxn>
                  <a:cxn ang="0">
                    <a:pos x="6" y="36"/>
                  </a:cxn>
                  <a:cxn ang="0">
                    <a:pos x="18" y="47"/>
                  </a:cxn>
                  <a:cxn ang="0">
                    <a:pos x="24" y="59"/>
                  </a:cxn>
                  <a:cxn ang="0">
                    <a:pos x="30" y="65"/>
                  </a:cxn>
                  <a:cxn ang="0">
                    <a:pos x="53" y="65"/>
                  </a:cxn>
                  <a:cxn ang="0">
                    <a:pos x="65" y="65"/>
                  </a:cxn>
                  <a:cxn ang="0">
                    <a:pos x="83" y="59"/>
                  </a:cxn>
                  <a:cxn ang="0">
                    <a:pos x="88" y="59"/>
                  </a:cxn>
                </a:cxnLst>
                <a:rect l="0" t="0" r="0" b="0"/>
                <a:pathLst>
                  <a:path w="129" h="65">
                    <a:moveTo>
                      <a:pt x="88" y="59"/>
                    </a:moveTo>
                    <a:lnTo>
                      <a:pt x="100" y="59"/>
                    </a:lnTo>
                    <a:lnTo>
                      <a:pt x="118" y="59"/>
                    </a:lnTo>
                    <a:lnTo>
                      <a:pt x="124" y="47"/>
                    </a:lnTo>
                    <a:lnTo>
                      <a:pt x="129" y="24"/>
                    </a:lnTo>
                    <a:lnTo>
                      <a:pt x="129" y="18"/>
                    </a:lnTo>
                    <a:lnTo>
                      <a:pt x="124" y="6"/>
                    </a:lnTo>
                    <a:lnTo>
                      <a:pt x="118" y="0"/>
                    </a:lnTo>
                    <a:lnTo>
                      <a:pt x="100" y="0"/>
                    </a:lnTo>
                    <a:lnTo>
                      <a:pt x="88" y="6"/>
                    </a:lnTo>
                    <a:lnTo>
                      <a:pt x="71" y="6"/>
                    </a:lnTo>
                    <a:lnTo>
                      <a:pt x="59" y="0"/>
                    </a:lnTo>
                    <a:lnTo>
                      <a:pt x="41" y="6"/>
                    </a:lnTo>
                    <a:lnTo>
                      <a:pt x="36" y="18"/>
                    </a:lnTo>
                    <a:lnTo>
                      <a:pt x="24" y="24"/>
                    </a:lnTo>
                    <a:lnTo>
                      <a:pt x="6" y="24"/>
                    </a:lnTo>
                    <a:lnTo>
                      <a:pt x="0" y="30"/>
                    </a:lnTo>
                    <a:lnTo>
                      <a:pt x="6" y="36"/>
                    </a:lnTo>
                    <a:lnTo>
                      <a:pt x="18" y="47"/>
                    </a:lnTo>
                    <a:lnTo>
                      <a:pt x="24" y="59"/>
                    </a:lnTo>
                    <a:lnTo>
                      <a:pt x="30" y="65"/>
                    </a:lnTo>
                    <a:lnTo>
                      <a:pt x="53" y="65"/>
                    </a:lnTo>
                    <a:lnTo>
                      <a:pt x="65" y="65"/>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218" y="1635"/>
                <a:ext cx="117" cy="64"/>
              </a:xfrm>
              <a:custGeom>
                <a:avLst/>
                <a:gdLst/>
                <a:ahLst/>
                <a:cxnLst>
                  <a:cxn ang="0">
                    <a:pos x="117" y="29"/>
                  </a:cxn>
                  <a:cxn ang="0">
                    <a:pos x="111" y="17"/>
                  </a:cxn>
                  <a:cxn ang="0">
                    <a:pos x="106" y="17"/>
                  </a:cxn>
                  <a:cxn ang="0">
                    <a:pos x="100" y="17"/>
                  </a:cxn>
                  <a:cxn ang="0">
                    <a:pos x="82" y="17"/>
                  </a:cxn>
                  <a:cxn ang="0">
                    <a:pos x="47" y="0"/>
                  </a:cxn>
                  <a:cxn ang="0">
                    <a:pos x="35" y="12"/>
                  </a:cxn>
                  <a:cxn ang="0">
                    <a:pos x="12" y="17"/>
                  </a:cxn>
                  <a:cxn ang="0">
                    <a:pos x="6" y="29"/>
                  </a:cxn>
                  <a:cxn ang="0">
                    <a:pos x="0" y="47"/>
                  </a:cxn>
                  <a:cxn ang="0">
                    <a:pos x="6" y="58"/>
                  </a:cxn>
                  <a:cxn ang="0">
                    <a:pos x="23" y="64"/>
                  </a:cxn>
                  <a:cxn ang="0">
                    <a:pos x="65" y="64"/>
                  </a:cxn>
                  <a:cxn ang="0">
                    <a:pos x="88" y="58"/>
                  </a:cxn>
                  <a:cxn ang="0">
                    <a:pos x="111" y="47"/>
                  </a:cxn>
                  <a:cxn ang="0">
                    <a:pos x="117" y="41"/>
                  </a:cxn>
                  <a:cxn ang="0">
                    <a:pos x="117" y="41"/>
                  </a:cxn>
                  <a:cxn ang="0">
                    <a:pos x="117" y="29"/>
                  </a:cxn>
                </a:cxnLst>
                <a:rect l="0" t="0" r="0" b="0"/>
                <a:pathLst>
                  <a:path w="117" h="64">
                    <a:moveTo>
                      <a:pt x="117" y="29"/>
                    </a:moveTo>
                    <a:lnTo>
                      <a:pt x="111" y="17"/>
                    </a:lnTo>
                    <a:lnTo>
                      <a:pt x="106" y="17"/>
                    </a:lnTo>
                    <a:lnTo>
                      <a:pt x="100" y="17"/>
                    </a:lnTo>
                    <a:lnTo>
                      <a:pt x="82" y="17"/>
                    </a:lnTo>
                    <a:lnTo>
                      <a:pt x="47" y="0"/>
                    </a:lnTo>
                    <a:lnTo>
                      <a:pt x="35" y="12"/>
                    </a:lnTo>
                    <a:lnTo>
                      <a:pt x="12" y="17"/>
                    </a:lnTo>
                    <a:lnTo>
                      <a:pt x="6" y="29"/>
                    </a:lnTo>
                    <a:lnTo>
                      <a:pt x="0" y="47"/>
                    </a:lnTo>
                    <a:lnTo>
                      <a:pt x="6" y="58"/>
                    </a:lnTo>
                    <a:lnTo>
                      <a:pt x="23" y="64"/>
                    </a:lnTo>
                    <a:lnTo>
                      <a:pt x="65" y="64"/>
                    </a:lnTo>
                    <a:lnTo>
                      <a:pt x="88" y="58"/>
                    </a:lnTo>
                    <a:lnTo>
                      <a:pt x="111" y="47"/>
                    </a:lnTo>
                    <a:lnTo>
                      <a:pt x="117" y="41"/>
                    </a:lnTo>
                    <a:lnTo>
                      <a:pt x="117" y="41"/>
                    </a:lnTo>
                    <a:lnTo>
                      <a:pt x="117"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019" y="1559"/>
                <a:ext cx="52" cy="41"/>
              </a:xfrm>
              <a:custGeom>
                <a:avLst/>
                <a:gdLst/>
                <a:ahLst/>
                <a:cxnLst>
                  <a:cxn ang="0">
                    <a:pos x="46" y="35"/>
                  </a:cxn>
                  <a:cxn ang="0">
                    <a:pos x="52" y="23"/>
                  </a:cxn>
                  <a:cxn ang="0">
                    <a:pos x="46" y="5"/>
                  </a:cxn>
                  <a:cxn ang="0">
                    <a:pos x="35" y="0"/>
                  </a:cxn>
                  <a:cxn ang="0">
                    <a:pos x="23" y="0"/>
                  </a:cxn>
                  <a:cxn ang="0">
                    <a:pos x="11" y="5"/>
                  </a:cxn>
                  <a:cxn ang="0">
                    <a:pos x="0" y="23"/>
                  </a:cxn>
                  <a:cxn ang="0">
                    <a:pos x="0" y="35"/>
                  </a:cxn>
                  <a:cxn ang="0">
                    <a:pos x="11" y="35"/>
                  </a:cxn>
                  <a:cxn ang="0">
                    <a:pos x="29" y="41"/>
                  </a:cxn>
                  <a:cxn ang="0">
                    <a:pos x="35" y="35"/>
                  </a:cxn>
                  <a:cxn ang="0">
                    <a:pos x="46" y="35"/>
                  </a:cxn>
                </a:cxnLst>
                <a:rect l="0" t="0" r="0" b="0"/>
                <a:pathLst>
                  <a:path w="52" h="41">
                    <a:moveTo>
                      <a:pt x="46" y="35"/>
                    </a:moveTo>
                    <a:lnTo>
                      <a:pt x="52" y="23"/>
                    </a:lnTo>
                    <a:lnTo>
                      <a:pt x="46" y="5"/>
                    </a:lnTo>
                    <a:lnTo>
                      <a:pt x="35" y="0"/>
                    </a:lnTo>
                    <a:lnTo>
                      <a:pt x="23" y="0"/>
                    </a:lnTo>
                    <a:lnTo>
                      <a:pt x="11" y="5"/>
                    </a:lnTo>
                    <a:lnTo>
                      <a:pt x="0" y="23"/>
                    </a:lnTo>
                    <a:lnTo>
                      <a:pt x="0" y="35"/>
                    </a:lnTo>
                    <a:lnTo>
                      <a:pt x="11" y="35"/>
                    </a:lnTo>
                    <a:lnTo>
                      <a:pt x="29" y="41"/>
                    </a:lnTo>
                    <a:lnTo>
                      <a:pt x="35" y="35"/>
                    </a:lnTo>
                    <a:lnTo>
                      <a:pt x="4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2517" y="1811"/>
                <a:ext cx="71" cy="53"/>
              </a:xfrm>
              <a:custGeom>
                <a:avLst/>
                <a:gdLst/>
                <a:ahLst/>
                <a:cxnLst>
                  <a:cxn ang="0">
                    <a:pos x="59" y="53"/>
                  </a:cxn>
                  <a:cxn ang="0">
                    <a:pos x="65" y="35"/>
                  </a:cxn>
                  <a:cxn ang="0">
                    <a:pos x="71" y="29"/>
                  </a:cxn>
                  <a:cxn ang="0">
                    <a:pos x="65" y="6"/>
                  </a:cxn>
                  <a:cxn ang="0">
                    <a:pos x="59" y="0"/>
                  </a:cxn>
                  <a:cxn ang="0">
                    <a:pos x="47" y="0"/>
                  </a:cxn>
                  <a:cxn ang="0">
                    <a:pos x="24" y="6"/>
                  </a:cxn>
                  <a:cxn ang="0">
                    <a:pos x="0" y="35"/>
                  </a:cxn>
                  <a:cxn ang="0">
                    <a:pos x="0" y="41"/>
                  </a:cxn>
                  <a:cxn ang="0">
                    <a:pos x="18" y="41"/>
                  </a:cxn>
                  <a:cxn ang="0">
                    <a:pos x="35" y="53"/>
                  </a:cxn>
                  <a:cxn ang="0">
                    <a:pos x="53" y="53"/>
                  </a:cxn>
                  <a:cxn ang="0">
                    <a:pos x="59" y="53"/>
                  </a:cxn>
                </a:cxnLst>
                <a:rect l="0" t="0" r="0" b="0"/>
                <a:pathLst>
                  <a:path w="71" h="53">
                    <a:moveTo>
                      <a:pt x="59" y="53"/>
                    </a:moveTo>
                    <a:lnTo>
                      <a:pt x="65" y="35"/>
                    </a:lnTo>
                    <a:lnTo>
                      <a:pt x="71" y="29"/>
                    </a:lnTo>
                    <a:lnTo>
                      <a:pt x="65" y="6"/>
                    </a:lnTo>
                    <a:lnTo>
                      <a:pt x="59" y="0"/>
                    </a:lnTo>
                    <a:lnTo>
                      <a:pt x="47" y="0"/>
                    </a:lnTo>
                    <a:lnTo>
                      <a:pt x="24" y="6"/>
                    </a:lnTo>
                    <a:lnTo>
                      <a:pt x="0" y="35"/>
                    </a:lnTo>
                    <a:lnTo>
                      <a:pt x="0" y="41"/>
                    </a:lnTo>
                    <a:lnTo>
                      <a:pt x="18" y="41"/>
                    </a:lnTo>
                    <a:lnTo>
                      <a:pt x="35" y="53"/>
                    </a:lnTo>
                    <a:lnTo>
                      <a:pt x="53" y="53"/>
                    </a:lnTo>
                    <a:lnTo>
                      <a:pt x="5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2640" y="1870"/>
                <a:ext cx="41" cy="46"/>
              </a:xfrm>
              <a:custGeom>
                <a:avLst/>
                <a:gdLst/>
                <a:ahLst/>
                <a:cxnLst>
                  <a:cxn ang="0">
                    <a:pos x="24" y="41"/>
                  </a:cxn>
                  <a:cxn ang="0">
                    <a:pos x="41" y="29"/>
                  </a:cxn>
                  <a:cxn ang="0">
                    <a:pos x="41" y="17"/>
                  </a:cxn>
                  <a:cxn ang="0">
                    <a:pos x="41" y="11"/>
                  </a:cxn>
                  <a:cxn ang="0">
                    <a:pos x="30" y="0"/>
                  </a:cxn>
                  <a:cxn ang="0">
                    <a:pos x="24" y="0"/>
                  </a:cxn>
                  <a:cxn ang="0">
                    <a:pos x="6" y="11"/>
                  </a:cxn>
                  <a:cxn ang="0">
                    <a:pos x="0" y="17"/>
                  </a:cxn>
                  <a:cxn ang="0">
                    <a:pos x="6" y="29"/>
                  </a:cxn>
                  <a:cxn ang="0">
                    <a:pos x="18" y="41"/>
                  </a:cxn>
                  <a:cxn ang="0">
                    <a:pos x="24" y="46"/>
                  </a:cxn>
                  <a:cxn ang="0">
                    <a:pos x="24" y="46"/>
                  </a:cxn>
                  <a:cxn ang="0">
                    <a:pos x="24" y="41"/>
                  </a:cxn>
                </a:cxnLst>
                <a:rect l="0" t="0" r="0" b="0"/>
                <a:pathLst>
                  <a:path w="41" h="46">
                    <a:moveTo>
                      <a:pt x="24" y="41"/>
                    </a:moveTo>
                    <a:lnTo>
                      <a:pt x="41" y="29"/>
                    </a:lnTo>
                    <a:lnTo>
                      <a:pt x="41" y="17"/>
                    </a:lnTo>
                    <a:lnTo>
                      <a:pt x="41" y="11"/>
                    </a:lnTo>
                    <a:lnTo>
                      <a:pt x="30" y="0"/>
                    </a:lnTo>
                    <a:lnTo>
                      <a:pt x="24" y="0"/>
                    </a:lnTo>
                    <a:lnTo>
                      <a:pt x="6" y="11"/>
                    </a:lnTo>
                    <a:lnTo>
                      <a:pt x="0" y="17"/>
                    </a:lnTo>
                    <a:lnTo>
                      <a:pt x="6" y="29"/>
                    </a:lnTo>
                    <a:lnTo>
                      <a:pt x="18" y="41"/>
                    </a:lnTo>
                    <a:lnTo>
                      <a:pt x="24" y="46"/>
                    </a:lnTo>
                    <a:lnTo>
                      <a:pt x="24" y="46"/>
                    </a:lnTo>
                    <a:lnTo>
                      <a:pt x="24"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2423" y="1981"/>
                <a:ext cx="30" cy="29"/>
              </a:xfrm>
              <a:custGeom>
                <a:avLst/>
                <a:gdLst/>
                <a:ahLst/>
                <a:cxnLst>
                  <a:cxn ang="0">
                    <a:pos x="24" y="23"/>
                  </a:cxn>
                  <a:cxn ang="0">
                    <a:pos x="30" y="12"/>
                  </a:cxn>
                  <a:cxn ang="0">
                    <a:pos x="24" y="0"/>
                  </a:cxn>
                  <a:cxn ang="0">
                    <a:pos x="18" y="0"/>
                  </a:cxn>
                  <a:cxn ang="0">
                    <a:pos x="6" y="0"/>
                  </a:cxn>
                  <a:cxn ang="0">
                    <a:pos x="0" y="18"/>
                  </a:cxn>
                  <a:cxn ang="0">
                    <a:pos x="18" y="29"/>
                  </a:cxn>
                  <a:cxn ang="0">
                    <a:pos x="18" y="23"/>
                  </a:cxn>
                  <a:cxn ang="0">
                    <a:pos x="24" y="23"/>
                  </a:cxn>
                </a:cxnLst>
                <a:rect l="0" t="0" r="0" b="0"/>
                <a:pathLst>
                  <a:path w="30" h="29">
                    <a:moveTo>
                      <a:pt x="24" y="23"/>
                    </a:moveTo>
                    <a:lnTo>
                      <a:pt x="30" y="12"/>
                    </a:lnTo>
                    <a:lnTo>
                      <a:pt x="24" y="0"/>
                    </a:lnTo>
                    <a:lnTo>
                      <a:pt x="18" y="0"/>
                    </a:lnTo>
                    <a:lnTo>
                      <a:pt x="6" y="0"/>
                    </a:lnTo>
                    <a:lnTo>
                      <a:pt x="0" y="18"/>
                    </a:lnTo>
                    <a:lnTo>
                      <a:pt x="18" y="29"/>
                    </a:lnTo>
                    <a:lnTo>
                      <a:pt x="18"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2881" y="1911"/>
                <a:ext cx="18" cy="23"/>
              </a:xfrm>
              <a:custGeom>
                <a:avLst/>
                <a:gdLst/>
                <a:ahLst/>
                <a:cxnLst>
                  <a:cxn ang="0">
                    <a:pos x="12" y="23"/>
                  </a:cxn>
                  <a:cxn ang="0">
                    <a:pos x="18" y="17"/>
                  </a:cxn>
                  <a:cxn ang="0">
                    <a:pos x="18" y="5"/>
                  </a:cxn>
                  <a:cxn ang="0">
                    <a:pos x="12" y="0"/>
                  </a:cxn>
                  <a:cxn ang="0">
                    <a:pos x="6" y="0"/>
                  </a:cxn>
                  <a:cxn ang="0">
                    <a:pos x="0" y="0"/>
                  </a:cxn>
                  <a:cxn ang="0">
                    <a:pos x="0" y="17"/>
                  </a:cxn>
                  <a:cxn ang="0">
                    <a:pos x="0" y="23"/>
                  </a:cxn>
                  <a:cxn ang="0">
                    <a:pos x="6" y="23"/>
                  </a:cxn>
                  <a:cxn ang="0">
                    <a:pos x="12" y="23"/>
                  </a:cxn>
                </a:cxnLst>
                <a:rect l="0" t="0" r="0" b="0"/>
                <a:pathLst>
                  <a:path w="18" h="23">
                    <a:moveTo>
                      <a:pt x="12" y="23"/>
                    </a:moveTo>
                    <a:lnTo>
                      <a:pt x="18" y="17"/>
                    </a:lnTo>
                    <a:lnTo>
                      <a:pt x="18" y="5"/>
                    </a:lnTo>
                    <a:lnTo>
                      <a:pt x="12" y="0"/>
                    </a:lnTo>
                    <a:lnTo>
                      <a:pt x="6" y="0"/>
                    </a:lnTo>
                    <a:lnTo>
                      <a:pt x="0" y="0"/>
                    </a:lnTo>
                    <a:lnTo>
                      <a:pt x="0" y="17"/>
                    </a:lnTo>
                    <a:lnTo>
                      <a:pt x="0"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2681" y="1963"/>
                <a:ext cx="18" cy="30"/>
              </a:xfrm>
              <a:custGeom>
                <a:avLst/>
                <a:gdLst/>
                <a:ahLst/>
                <a:cxnLst>
                  <a:cxn ang="0">
                    <a:pos x="18" y="18"/>
                  </a:cxn>
                  <a:cxn ang="0">
                    <a:pos x="18" y="6"/>
                  </a:cxn>
                  <a:cxn ang="0">
                    <a:pos x="12" y="0"/>
                  </a:cxn>
                  <a:cxn ang="0">
                    <a:pos x="0" y="0"/>
                  </a:cxn>
                  <a:cxn ang="0">
                    <a:pos x="0" y="18"/>
                  </a:cxn>
                  <a:cxn ang="0">
                    <a:pos x="12" y="30"/>
                  </a:cxn>
                  <a:cxn ang="0">
                    <a:pos x="12" y="18"/>
                  </a:cxn>
                  <a:cxn ang="0">
                    <a:pos x="18" y="18"/>
                  </a:cxn>
                </a:cxnLst>
                <a:rect l="0" t="0" r="0" b="0"/>
                <a:pathLst>
                  <a:path w="18" h="30">
                    <a:moveTo>
                      <a:pt x="18" y="18"/>
                    </a:moveTo>
                    <a:lnTo>
                      <a:pt x="18" y="6"/>
                    </a:lnTo>
                    <a:lnTo>
                      <a:pt x="12" y="0"/>
                    </a:lnTo>
                    <a:lnTo>
                      <a:pt x="0" y="0"/>
                    </a:lnTo>
                    <a:lnTo>
                      <a:pt x="0" y="18"/>
                    </a:lnTo>
                    <a:lnTo>
                      <a:pt x="12" y="30"/>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2828" y="2075"/>
                <a:ext cx="29" cy="23"/>
              </a:xfrm>
              <a:custGeom>
                <a:avLst/>
                <a:gdLst/>
                <a:ahLst/>
                <a:cxnLst>
                  <a:cxn ang="0">
                    <a:pos x="24" y="23"/>
                  </a:cxn>
                  <a:cxn ang="0">
                    <a:pos x="29" y="18"/>
                  </a:cxn>
                  <a:cxn ang="0">
                    <a:pos x="29" y="12"/>
                  </a:cxn>
                  <a:cxn ang="0">
                    <a:pos x="24" y="0"/>
                  </a:cxn>
                  <a:cxn ang="0">
                    <a:pos x="12" y="0"/>
                  </a:cxn>
                  <a:cxn ang="0">
                    <a:pos x="6" y="0"/>
                  </a:cxn>
                  <a:cxn ang="0">
                    <a:pos x="0" y="18"/>
                  </a:cxn>
                  <a:cxn ang="0">
                    <a:pos x="6" y="23"/>
                  </a:cxn>
                  <a:cxn ang="0">
                    <a:pos x="12" y="23"/>
                  </a:cxn>
                  <a:cxn ang="0">
                    <a:pos x="24" y="23"/>
                  </a:cxn>
                </a:cxnLst>
                <a:rect l="0" t="0" r="0" b="0"/>
                <a:pathLst>
                  <a:path w="29" h="23">
                    <a:moveTo>
                      <a:pt x="24" y="23"/>
                    </a:moveTo>
                    <a:lnTo>
                      <a:pt x="29" y="18"/>
                    </a:lnTo>
                    <a:lnTo>
                      <a:pt x="29" y="12"/>
                    </a:lnTo>
                    <a:lnTo>
                      <a:pt x="24" y="0"/>
                    </a:lnTo>
                    <a:lnTo>
                      <a:pt x="12" y="0"/>
                    </a:lnTo>
                    <a:lnTo>
                      <a:pt x="6" y="0"/>
                    </a:lnTo>
                    <a:lnTo>
                      <a:pt x="0" y="18"/>
                    </a:lnTo>
                    <a:lnTo>
                      <a:pt x="6" y="23"/>
                    </a:lnTo>
                    <a:lnTo>
                      <a:pt x="12"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564" y="1130"/>
                <a:ext cx="129" cy="123"/>
              </a:xfrm>
              <a:custGeom>
                <a:avLst/>
                <a:gdLst/>
                <a:ahLst/>
                <a:cxnLst>
                  <a:cxn ang="0">
                    <a:pos x="117" y="53"/>
                  </a:cxn>
                  <a:cxn ang="0">
                    <a:pos x="106" y="30"/>
                  </a:cxn>
                  <a:cxn ang="0">
                    <a:pos x="94" y="18"/>
                  </a:cxn>
                  <a:cxn ang="0">
                    <a:pos x="71" y="0"/>
                  </a:cxn>
                  <a:cxn ang="0">
                    <a:pos x="47" y="0"/>
                  </a:cxn>
                  <a:cxn ang="0">
                    <a:pos x="24" y="0"/>
                  </a:cxn>
                  <a:cxn ang="0">
                    <a:pos x="12" y="18"/>
                  </a:cxn>
                  <a:cxn ang="0">
                    <a:pos x="0" y="30"/>
                  </a:cxn>
                  <a:cxn ang="0">
                    <a:pos x="0" y="59"/>
                  </a:cxn>
                  <a:cxn ang="0">
                    <a:pos x="6" y="82"/>
                  </a:cxn>
                  <a:cxn ang="0">
                    <a:pos x="12" y="94"/>
                  </a:cxn>
                  <a:cxn ang="0">
                    <a:pos x="41" y="112"/>
                  </a:cxn>
                  <a:cxn ang="0">
                    <a:pos x="65" y="112"/>
                  </a:cxn>
                  <a:cxn ang="0">
                    <a:pos x="94" y="112"/>
                  </a:cxn>
                  <a:cxn ang="0">
                    <a:pos x="106" y="123"/>
                  </a:cxn>
                  <a:cxn ang="0">
                    <a:pos x="112" y="123"/>
                  </a:cxn>
                  <a:cxn ang="0">
                    <a:pos x="117" y="118"/>
                  </a:cxn>
                  <a:cxn ang="0">
                    <a:pos x="129" y="112"/>
                  </a:cxn>
                  <a:cxn ang="0">
                    <a:pos x="112" y="94"/>
                  </a:cxn>
                  <a:cxn ang="0">
                    <a:pos x="112" y="88"/>
                  </a:cxn>
                  <a:cxn ang="0">
                    <a:pos x="112" y="82"/>
                  </a:cxn>
                  <a:cxn ang="0">
                    <a:pos x="112" y="53"/>
                  </a:cxn>
                  <a:cxn ang="0">
                    <a:pos x="117" y="53"/>
                  </a:cxn>
                </a:cxnLst>
                <a:rect l="0" t="0" r="0" b="0"/>
                <a:pathLst>
                  <a:path w="129" h="123">
                    <a:moveTo>
                      <a:pt x="117" y="53"/>
                    </a:moveTo>
                    <a:lnTo>
                      <a:pt x="106" y="30"/>
                    </a:lnTo>
                    <a:lnTo>
                      <a:pt x="94" y="18"/>
                    </a:lnTo>
                    <a:lnTo>
                      <a:pt x="71" y="0"/>
                    </a:lnTo>
                    <a:lnTo>
                      <a:pt x="47" y="0"/>
                    </a:lnTo>
                    <a:lnTo>
                      <a:pt x="24" y="0"/>
                    </a:lnTo>
                    <a:lnTo>
                      <a:pt x="12" y="18"/>
                    </a:lnTo>
                    <a:lnTo>
                      <a:pt x="0" y="30"/>
                    </a:lnTo>
                    <a:lnTo>
                      <a:pt x="0" y="59"/>
                    </a:lnTo>
                    <a:lnTo>
                      <a:pt x="6" y="82"/>
                    </a:lnTo>
                    <a:lnTo>
                      <a:pt x="12" y="94"/>
                    </a:lnTo>
                    <a:lnTo>
                      <a:pt x="41" y="112"/>
                    </a:lnTo>
                    <a:lnTo>
                      <a:pt x="65" y="112"/>
                    </a:lnTo>
                    <a:lnTo>
                      <a:pt x="94" y="112"/>
                    </a:lnTo>
                    <a:lnTo>
                      <a:pt x="106" y="123"/>
                    </a:lnTo>
                    <a:lnTo>
                      <a:pt x="112" y="123"/>
                    </a:lnTo>
                    <a:lnTo>
                      <a:pt x="117" y="118"/>
                    </a:lnTo>
                    <a:lnTo>
                      <a:pt x="129" y="112"/>
                    </a:lnTo>
                    <a:lnTo>
                      <a:pt x="112" y="94"/>
                    </a:lnTo>
                    <a:lnTo>
                      <a:pt x="112" y="88"/>
                    </a:lnTo>
                    <a:lnTo>
                      <a:pt x="112" y="82"/>
                    </a:lnTo>
                    <a:lnTo>
                      <a:pt x="112" y="53"/>
                    </a:lnTo>
                    <a:lnTo>
                      <a:pt x="11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382" y="672"/>
                <a:ext cx="47" cy="59"/>
              </a:xfrm>
              <a:custGeom>
                <a:avLst/>
                <a:gdLst/>
                <a:ahLst/>
                <a:cxnLst>
                  <a:cxn ang="0">
                    <a:pos x="41" y="59"/>
                  </a:cxn>
                  <a:cxn ang="0">
                    <a:pos x="47" y="42"/>
                  </a:cxn>
                  <a:cxn ang="0">
                    <a:pos x="47" y="30"/>
                  </a:cxn>
                  <a:cxn ang="0">
                    <a:pos x="35" y="6"/>
                  </a:cxn>
                  <a:cxn ang="0">
                    <a:pos x="18" y="0"/>
                  </a:cxn>
                  <a:cxn ang="0">
                    <a:pos x="12" y="0"/>
                  </a:cxn>
                  <a:cxn ang="0">
                    <a:pos x="0" y="12"/>
                  </a:cxn>
                  <a:cxn ang="0">
                    <a:pos x="0" y="36"/>
                  </a:cxn>
                  <a:cxn ang="0">
                    <a:pos x="12" y="47"/>
                  </a:cxn>
                  <a:cxn ang="0">
                    <a:pos x="30" y="59"/>
                  </a:cxn>
                  <a:cxn ang="0">
                    <a:pos x="35" y="59"/>
                  </a:cxn>
                  <a:cxn ang="0">
                    <a:pos x="35" y="59"/>
                  </a:cxn>
                  <a:cxn ang="0">
                    <a:pos x="41" y="59"/>
                  </a:cxn>
                </a:cxnLst>
                <a:rect l="0" t="0" r="0" b="0"/>
                <a:pathLst>
                  <a:path w="47" h="59">
                    <a:moveTo>
                      <a:pt x="41" y="59"/>
                    </a:moveTo>
                    <a:lnTo>
                      <a:pt x="47" y="42"/>
                    </a:lnTo>
                    <a:lnTo>
                      <a:pt x="47" y="30"/>
                    </a:lnTo>
                    <a:lnTo>
                      <a:pt x="35" y="6"/>
                    </a:lnTo>
                    <a:lnTo>
                      <a:pt x="18" y="0"/>
                    </a:lnTo>
                    <a:lnTo>
                      <a:pt x="12" y="0"/>
                    </a:lnTo>
                    <a:lnTo>
                      <a:pt x="0" y="12"/>
                    </a:lnTo>
                    <a:lnTo>
                      <a:pt x="0" y="36"/>
                    </a:lnTo>
                    <a:lnTo>
                      <a:pt x="12" y="47"/>
                    </a:lnTo>
                    <a:lnTo>
                      <a:pt x="30" y="59"/>
                    </a:lnTo>
                    <a:lnTo>
                      <a:pt x="35" y="59"/>
                    </a:lnTo>
                    <a:lnTo>
                      <a:pt x="35" y="59"/>
                    </a:lnTo>
                    <a:lnTo>
                      <a:pt x="41"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734" y="860"/>
                <a:ext cx="59" cy="65"/>
              </a:xfrm>
              <a:custGeom>
                <a:avLst/>
                <a:gdLst/>
                <a:ahLst/>
                <a:cxnLst>
                  <a:cxn ang="0">
                    <a:pos x="59" y="47"/>
                  </a:cxn>
                  <a:cxn ang="0">
                    <a:pos x="59" y="18"/>
                  </a:cxn>
                  <a:cxn ang="0">
                    <a:pos x="53" y="6"/>
                  </a:cxn>
                  <a:cxn ang="0">
                    <a:pos x="35" y="0"/>
                  </a:cxn>
                  <a:cxn ang="0">
                    <a:pos x="24" y="0"/>
                  </a:cxn>
                  <a:cxn ang="0">
                    <a:pos x="6" y="6"/>
                  </a:cxn>
                  <a:cxn ang="0">
                    <a:pos x="0" y="12"/>
                  </a:cxn>
                  <a:cxn ang="0">
                    <a:pos x="0" y="30"/>
                  </a:cxn>
                  <a:cxn ang="0">
                    <a:pos x="6" y="59"/>
                  </a:cxn>
                  <a:cxn ang="0">
                    <a:pos x="30" y="65"/>
                  </a:cxn>
                  <a:cxn ang="0">
                    <a:pos x="53" y="65"/>
                  </a:cxn>
                  <a:cxn ang="0">
                    <a:pos x="59" y="59"/>
                  </a:cxn>
                  <a:cxn ang="0">
                    <a:pos x="59" y="59"/>
                  </a:cxn>
                  <a:cxn ang="0">
                    <a:pos x="59" y="47"/>
                  </a:cxn>
                </a:cxnLst>
                <a:rect l="0" t="0" r="0" b="0"/>
                <a:pathLst>
                  <a:path w="59" h="65">
                    <a:moveTo>
                      <a:pt x="59" y="47"/>
                    </a:moveTo>
                    <a:lnTo>
                      <a:pt x="59" y="18"/>
                    </a:lnTo>
                    <a:lnTo>
                      <a:pt x="53" y="6"/>
                    </a:lnTo>
                    <a:lnTo>
                      <a:pt x="35" y="0"/>
                    </a:lnTo>
                    <a:lnTo>
                      <a:pt x="24" y="0"/>
                    </a:lnTo>
                    <a:lnTo>
                      <a:pt x="6" y="6"/>
                    </a:lnTo>
                    <a:lnTo>
                      <a:pt x="0" y="12"/>
                    </a:lnTo>
                    <a:lnTo>
                      <a:pt x="0" y="30"/>
                    </a:lnTo>
                    <a:lnTo>
                      <a:pt x="6" y="59"/>
                    </a:lnTo>
                    <a:lnTo>
                      <a:pt x="30" y="65"/>
                    </a:lnTo>
                    <a:lnTo>
                      <a:pt x="53" y="65"/>
                    </a:lnTo>
                    <a:lnTo>
                      <a:pt x="59" y="59"/>
                    </a:lnTo>
                    <a:lnTo>
                      <a:pt x="59" y="59"/>
                    </a:lnTo>
                    <a:lnTo>
                      <a:pt x="5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805" y="708"/>
                <a:ext cx="94" cy="135"/>
              </a:xfrm>
              <a:custGeom>
                <a:avLst/>
                <a:gdLst/>
                <a:ahLst/>
                <a:cxnLst>
                  <a:cxn ang="0">
                    <a:pos x="58" y="129"/>
                  </a:cxn>
                  <a:cxn ang="0">
                    <a:pos x="52" y="105"/>
                  </a:cxn>
                  <a:cxn ang="0">
                    <a:pos x="58" y="88"/>
                  </a:cxn>
                  <a:cxn ang="0">
                    <a:pos x="64" y="76"/>
                  </a:cxn>
                  <a:cxn ang="0">
                    <a:pos x="82" y="70"/>
                  </a:cxn>
                  <a:cxn ang="0">
                    <a:pos x="88" y="64"/>
                  </a:cxn>
                  <a:cxn ang="0">
                    <a:pos x="94" y="52"/>
                  </a:cxn>
                  <a:cxn ang="0">
                    <a:pos x="94" y="29"/>
                  </a:cxn>
                  <a:cxn ang="0">
                    <a:pos x="82" y="11"/>
                  </a:cxn>
                  <a:cxn ang="0">
                    <a:pos x="64" y="6"/>
                  </a:cxn>
                  <a:cxn ang="0">
                    <a:pos x="52" y="0"/>
                  </a:cxn>
                  <a:cxn ang="0">
                    <a:pos x="29" y="11"/>
                  </a:cxn>
                  <a:cxn ang="0">
                    <a:pos x="23" y="23"/>
                  </a:cxn>
                  <a:cxn ang="0">
                    <a:pos x="23" y="35"/>
                  </a:cxn>
                  <a:cxn ang="0">
                    <a:pos x="29" y="58"/>
                  </a:cxn>
                  <a:cxn ang="0">
                    <a:pos x="29" y="70"/>
                  </a:cxn>
                  <a:cxn ang="0">
                    <a:pos x="17" y="88"/>
                  </a:cxn>
                  <a:cxn ang="0">
                    <a:pos x="0" y="94"/>
                  </a:cxn>
                  <a:cxn ang="0">
                    <a:pos x="0" y="99"/>
                  </a:cxn>
                  <a:cxn ang="0">
                    <a:pos x="11" y="123"/>
                  </a:cxn>
                  <a:cxn ang="0">
                    <a:pos x="17" y="129"/>
                  </a:cxn>
                  <a:cxn ang="0">
                    <a:pos x="23" y="135"/>
                  </a:cxn>
                  <a:cxn ang="0">
                    <a:pos x="47" y="135"/>
                  </a:cxn>
                  <a:cxn ang="0">
                    <a:pos x="52" y="129"/>
                  </a:cxn>
                  <a:cxn ang="0">
                    <a:pos x="58" y="129"/>
                  </a:cxn>
                </a:cxnLst>
                <a:rect l="0" t="0" r="0" b="0"/>
                <a:pathLst>
                  <a:path w="94" h="135">
                    <a:moveTo>
                      <a:pt x="58" y="129"/>
                    </a:moveTo>
                    <a:lnTo>
                      <a:pt x="52" y="105"/>
                    </a:lnTo>
                    <a:lnTo>
                      <a:pt x="58" y="88"/>
                    </a:lnTo>
                    <a:lnTo>
                      <a:pt x="64" y="76"/>
                    </a:lnTo>
                    <a:lnTo>
                      <a:pt x="82" y="70"/>
                    </a:lnTo>
                    <a:lnTo>
                      <a:pt x="88" y="64"/>
                    </a:lnTo>
                    <a:lnTo>
                      <a:pt x="94" y="52"/>
                    </a:lnTo>
                    <a:lnTo>
                      <a:pt x="94" y="29"/>
                    </a:lnTo>
                    <a:lnTo>
                      <a:pt x="82" y="11"/>
                    </a:lnTo>
                    <a:lnTo>
                      <a:pt x="64" y="6"/>
                    </a:lnTo>
                    <a:lnTo>
                      <a:pt x="52" y="0"/>
                    </a:lnTo>
                    <a:lnTo>
                      <a:pt x="29" y="11"/>
                    </a:lnTo>
                    <a:lnTo>
                      <a:pt x="23" y="23"/>
                    </a:lnTo>
                    <a:lnTo>
                      <a:pt x="23" y="35"/>
                    </a:lnTo>
                    <a:lnTo>
                      <a:pt x="29" y="58"/>
                    </a:lnTo>
                    <a:lnTo>
                      <a:pt x="29" y="70"/>
                    </a:lnTo>
                    <a:lnTo>
                      <a:pt x="17" y="88"/>
                    </a:lnTo>
                    <a:lnTo>
                      <a:pt x="0" y="94"/>
                    </a:lnTo>
                    <a:lnTo>
                      <a:pt x="0" y="99"/>
                    </a:lnTo>
                    <a:lnTo>
                      <a:pt x="11" y="123"/>
                    </a:lnTo>
                    <a:lnTo>
                      <a:pt x="17" y="129"/>
                    </a:lnTo>
                    <a:lnTo>
                      <a:pt x="23" y="135"/>
                    </a:lnTo>
                    <a:lnTo>
                      <a:pt x="47" y="135"/>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2928" y="667"/>
                <a:ext cx="53" cy="41"/>
              </a:xfrm>
              <a:custGeom>
                <a:avLst/>
                <a:gdLst/>
                <a:ahLst/>
                <a:cxnLst>
                  <a:cxn ang="0">
                    <a:pos x="53" y="35"/>
                  </a:cxn>
                  <a:cxn ang="0">
                    <a:pos x="47" y="17"/>
                  </a:cxn>
                  <a:cxn ang="0">
                    <a:pos x="35" y="5"/>
                  </a:cxn>
                  <a:cxn ang="0">
                    <a:pos x="29" y="0"/>
                  </a:cxn>
                  <a:cxn ang="0">
                    <a:pos x="23" y="0"/>
                  </a:cxn>
                  <a:cxn ang="0">
                    <a:pos x="6" y="5"/>
                  </a:cxn>
                  <a:cxn ang="0">
                    <a:pos x="0" y="11"/>
                  </a:cxn>
                  <a:cxn ang="0">
                    <a:pos x="6" y="23"/>
                  </a:cxn>
                  <a:cxn ang="0">
                    <a:pos x="17" y="41"/>
                  </a:cxn>
                  <a:cxn ang="0">
                    <a:pos x="29" y="41"/>
                  </a:cxn>
                  <a:cxn ang="0">
                    <a:pos x="47" y="41"/>
                  </a:cxn>
                  <a:cxn ang="0">
                    <a:pos x="47" y="35"/>
                  </a:cxn>
                  <a:cxn ang="0">
                    <a:pos x="53" y="35"/>
                  </a:cxn>
                </a:cxnLst>
                <a:rect l="0" t="0" r="0" b="0"/>
                <a:pathLst>
                  <a:path w="53" h="41">
                    <a:moveTo>
                      <a:pt x="53" y="35"/>
                    </a:moveTo>
                    <a:lnTo>
                      <a:pt x="47" y="17"/>
                    </a:lnTo>
                    <a:lnTo>
                      <a:pt x="35" y="5"/>
                    </a:lnTo>
                    <a:lnTo>
                      <a:pt x="29" y="0"/>
                    </a:lnTo>
                    <a:lnTo>
                      <a:pt x="23" y="0"/>
                    </a:lnTo>
                    <a:lnTo>
                      <a:pt x="6" y="5"/>
                    </a:lnTo>
                    <a:lnTo>
                      <a:pt x="0" y="11"/>
                    </a:lnTo>
                    <a:lnTo>
                      <a:pt x="6" y="23"/>
                    </a:lnTo>
                    <a:lnTo>
                      <a:pt x="17" y="41"/>
                    </a:lnTo>
                    <a:lnTo>
                      <a:pt x="29" y="41"/>
                    </a:lnTo>
                    <a:lnTo>
                      <a:pt x="47" y="41"/>
                    </a:lnTo>
                    <a:lnTo>
                      <a:pt x="47" y="35"/>
                    </a:lnTo>
                    <a:lnTo>
                      <a:pt x="5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2869" y="561"/>
                <a:ext cx="41" cy="29"/>
              </a:xfrm>
              <a:custGeom>
                <a:avLst/>
                <a:gdLst/>
                <a:ahLst/>
                <a:cxnLst>
                  <a:cxn ang="0">
                    <a:pos x="30" y="29"/>
                  </a:cxn>
                  <a:cxn ang="0">
                    <a:pos x="41" y="23"/>
                  </a:cxn>
                  <a:cxn ang="0">
                    <a:pos x="30" y="18"/>
                  </a:cxn>
                  <a:cxn ang="0">
                    <a:pos x="24" y="0"/>
                  </a:cxn>
                  <a:cxn ang="0">
                    <a:pos x="18" y="0"/>
                  </a:cxn>
                  <a:cxn ang="0">
                    <a:pos x="12" y="12"/>
                  </a:cxn>
                  <a:cxn ang="0">
                    <a:pos x="0" y="23"/>
                  </a:cxn>
                  <a:cxn ang="0">
                    <a:pos x="12" y="29"/>
                  </a:cxn>
                  <a:cxn ang="0">
                    <a:pos x="24" y="29"/>
                  </a:cxn>
                  <a:cxn ang="0">
                    <a:pos x="30" y="29"/>
                  </a:cxn>
                </a:cxnLst>
                <a:rect l="0" t="0" r="0" b="0"/>
                <a:pathLst>
                  <a:path w="41" h="29">
                    <a:moveTo>
                      <a:pt x="30" y="29"/>
                    </a:moveTo>
                    <a:lnTo>
                      <a:pt x="41" y="23"/>
                    </a:lnTo>
                    <a:lnTo>
                      <a:pt x="30" y="18"/>
                    </a:lnTo>
                    <a:lnTo>
                      <a:pt x="24" y="0"/>
                    </a:lnTo>
                    <a:lnTo>
                      <a:pt x="18" y="0"/>
                    </a:lnTo>
                    <a:lnTo>
                      <a:pt x="12" y="12"/>
                    </a:lnTo>
                    <a:lnTo>
                      <a:pt x="0" y="23"/>
                    </a:lnTo>
                    <a:lnTo>
                      <a:pt x="12" y="29"/>
                    </a:lnTo>
                    <a:lnTo>
                      <a:pt x="24" y="29"/>
                    </a:lnTo>
                    <a:lnTo>
                      <a:pt x="3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2922" y="432"/>
                <a:ext cx="53" cy="23"/>
              </a:xfrm>
              <a:custGeom>
                <a:avLst/>
                <a:gdLst/>
                <a:ahLst/>
                <a:cxnLst>
                  <a:cxn ang="0">
                    <a:pos x="6" y="23"/>
                  </a:cxn>
                  <a:cxn ang="0">
                    <a:pos x="35" y="6"/>
                  </a:cxn>
                  <a:cxn ang="0">
                    <a:pos x="53" y="0"/>
                  </a:cxn>
                  <a:cxn ang="0">
                    <a:pos x="23" y="0"/>
                  </a:cxn>
                  <a:cxn ang="0">
                    <a:pos x="6" y="17"/>
                  </a:cxn>
                  <a:cxn ang="0">
                    <a:pos x="0" y="23"/>
                  </a:cxn>
                  <a:cxn ang="0">
                    <a:pos x="0" y="23"/>
                  </a:cxn>
                  <a:cxn ang="0">
                    <a:pos x="6" y="23"/>
                  </a:cxn>
                </a:cxnLst>
                <a:rect l="0" t="0" r="0" b="0"/>
                <a:pathLst>
                  <a:path w="53" h="23">
                    <a:moveTo>
                      <a:pt x="6" y="23"/>
                    </a:moveTo>
                    <a:lnTo>
                      <a:pt x="35" y="6"/>
                    </a:lnTo>
                    <a:lnTo>
                      <a:pt x="53" y="0"/>
                    </a:lnTo>
                    <a:lnTo>
                      <a:pt x="23" y="0"/>
                    </a:lnTo>
                    <a:lnTo>
                      <a:pt x="6"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547" y="449"/>
                <a:ext cx="23" cy="36"/>
              </a:xfrm>
              <a:custGeom>
                <a:avLst/>
                <a:gdLst/>
                <a:ahLst/>
                <a:cxnLst>
                  <a:cxn ang="0">
                    <a:pos x="23" y="30"/>
                  </a:cxn>
                  <a:cxn ang="0">
                    <a:pos x="23" y="18"/>
                  </a:cxn>
                  <a:cxn ang="0">
                    <a:pos x="17" y="6"/>
                  </a:cxn>
                  <a:cxn ang="0">
                    <a:pos x="5" y="0"/>
                  </a:cxn>
                  <a:cxn ang="0">
                    <a:pos x="0" y="6"/>
                  </a:cxn>
                  <a:cxn ang="0">
                    <a:pos x="5" y="30"/>
                  </a:cxn>
                  <a:cxn ang="0">
                    <a:pos x="17" y="36"/>
                  </a:cxn>
                  <a:cxn ang="0">
                    <a:pos x="17" y="30"/>
                  </a:cxn>
                  <a:cxn ang="0">
                    <a:pos x="23" y="30"/>
                  </a:cxn>
                </a:cxnLst>
                <a:rect l="0" t="0" r="0" b="0"/>
                <a:pathLst>
                  <a:path w="23" h="36">
                    <a:moveTo>
                      <a:pt x="23" y="30"/>
                    </a:moveTo>
                    <a:lnTo>
                      <a:pt x="23" y="18"/>
                    </a:lnTo>
                    <a:lnTo>
                      <a:pt x="17" y="6"/>
                    </a:lnTo>
                    <a:lnTo>
                      <a:pt x="5" y="0"/>
                    </a:lnTo>
                    <a:lnTo>
                      <a:pt x="0" y="6"/>
                    </a:lnTo>
                    <a:lnTo>
                      <a:pt x="5" y="30"/>
                    </a:lnTo>
                    <a:lnTo>
                      <a:pt x="17" y="36"/>
                    </a:lnTo>
                    <a:lnTo>
                      <a:pt x="17"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429" y="3266"/>
                <a:ext cx="111" cy="88"/>
              </a:xfrm>
              <a:custGeom>
                <a:avLst/>
                <a:gdLst/>
                <a:ahLst/>
                <a:cxnLst>
                  <a:cxn ang="0">
                    <a:pos x="82" y="71"/>
                  </a:cxn>
                  <a:cxn ang="0">
                    <a:pos x="105" y="59"/>
                  </a:cxn>
                  <a:cxn ang="0">
                    <a:pos x="111" y="41"/>
                  </a:cxn>
                  <a:cxn ang="0">
                    <a:pos x="111" y="29"/>
                  </a:cxn>
                  <a:cxn ang="0">
                    <a:pos x="105" y="18"/>
                  </a:cxn>
                  <a:cxn ang="0">
                    <a:pos x="94" y="6"/>
                  </a:cxn>
                  <a:cxn ang="0">
                    <a:pos x="76" y="0"/>
                  </a:cxn>
                  <a:cxn ang="0">
                    <a:pos x="41" y="0"/>
                  </a:cxn>
                  <a:cxn ang="0">
                    <a:pos x="29" y="6"/>
                  </a:cxn>
                  <a:cxn ang="0">
                    <a:pos x="11" y="24"/>
                  </a:cxn>
                  <a:cxn ang="0">
                    <a:pos x="0" y="35"/>
                  </a:cxn>
                  <a:cxn ang="0">
                    <a:pos x="0" y="53"/>
                  </a:cxn>
                  <a:cxn ang="0">
                    <a:pos x="6" y="71"/>
                  </a:cxn>
                  <a:cxn ang="0">
                    <a:pos x="17" y="88"/>
                  </a:cxn>
                  <a:cxn ang="0">
                    <a:pos x="41" y="88"/>
                  </a:cxn>
                  <a:cxn ang="0">
                    <a:pos x="70" y="88"/>
                  </a:cxn>
                  <a:cxn ang="0">
                    <a:pos x="76" y="71"/>
                  </a:cxn>
                  <a:cxn ang="0">
                    <a:pos x="82" y="71"/>
                  </a:cxn>
                </a:cxnLst>
                <a:rect l="0" t="0" r="0" b="0"/>
                <a:pathLst>
                  <a:path w="111" h="88">
                    <a:moveTo>
                      <a:pt x="82" y="71"/>
                    </a:moveTo>
                    <a:lnTo>
                      <a:pt x="105" y="59"/>
                    </a:lnTo>
                    <a:lnTo>
                      <a:pt x="111" y="41"/>
                    </a:lnTo>
                    <a:lnTo>
                      <a:pt x="111" y="29"/>
                    </a:lnTo>
                    <a:lnTo>
                      <a:pt x="105" y="18"/>
                    </a:lnTo>
                    <a:lnTo>
                      <a:pt x="94" y="6"/>
                    </a:lnTo>
                    <a:lnTo>
                      <a:pt x="76" y="0"/>
                    </a:lnTo>
                    <a:lnTo>
                      <a:pt x="41" y="0"/>
                    </a:lnTo>
                    <a:lnTo>
                      <a:pt x="29" y="6"/>
                    </a:lnTo>
                    <a:lnTo>
                      <a:pt x="11" y="24"/>
                    </a:lnTo>
                    <a:lnTo>
                      <a:pt x="0" y="35"/>
                    </a:lnTo>
                    <a:lnTo>
                      <a:pt x="0" y="53"/>
                    </a:lnTo>
                    <a:lnTo>
                      <a:pt x="6" y="71"/>
                    </a:lnTo>
                    <a:lnTo>
                      <a:pt x="17" y="88"/>
                    </a:lnTo>
                    <a:lnTo>
                      <a:pt x="41" y="88"/>
                    </a:lnTo>
                    <a:lnTo>
                      <a:pt x="70" y="88"/>
                    </a:lnTo>
                    <a:lnTo>
                      <a:pt x="76" y="71"/>
                    </a:lnTo>
                    <a:lnTo>
                      <a:pt x="82" y="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417" y="3413"/>
                <a:ext cx="106" cy="64"/>
              </a:xfrm>
              <a:custGeom>
                <a:avLst/>
                <a:gdLst/>
                <a:ahLst/>
                <a:cxnLst>
                  <a:cxn ang="0">
                    <a:pos x="106" y="35"/>
                  </a:cxn>
                  <a:cxn ang="0">
                    <a:pos x="94" y="17"/>
                  </a:cxn>
                  <a:cxn ang="0">
                    <a:pos x="82" y="6"/>
                  </a:cxn>
                  <a:cxn ang="0">
                    <a:pos x="53" y="0"/>
                  </a:cxn>
                  <a:cxn ang="0">
                    <a:pos x="29" y="0"/>
                  </a:cxn>
                  <a:cxn ang="0">
                    <a:pos x="12" y="12"/>
                  </a:cxn>
                  <a:cxn ang="0">
                    <a:pos x="0" y="29"/>
                  </a:cxn>
                  <a:cxn ang="0">
                    <a:pos x="12" y="47"/>
                  </a:cxn>
                  <a:cxn ang="0">
                    <a:pos x="18" y="59"/>
                  </a:cxn>
                  <a:cxn ang="0">
                    <a:pos x="47" y="64"/>
                  </a:cxn>
                  <a:cxn ang="0">
                    <a:pos x="82" y="59"/>
                  </a:cxn>
                  <a:cxn ang="0">
                    <a:pos x="94" y="47"/>
                  </a:cxn>
                  <a:cxn ang="0">
                    <a:pos x="94" y="35"/>
                  </a:cxn>
                  <a:cxn ang="0">
                    <a:pos x="106" y="35"/>
                  </a:cxn>
                </a:cxnLst>
                <a:rect l="0" t="0" r="0" b="0"/>
                <a:pathLst>
                  <a:path w="106" h="64">
                    <a:moveTo>
                      <a:pt x="106" y="35"/>
                    </a:moveTo>
                    <a:lnTo>
                      <a:pt x="94" y="17"/>
                    </a:lnTo>
                    <a:lnTo>
                      <a:pt x="82" y="6"/>
                    </a:lnTo>
                    <a:lnTo>
                      <a:pt x="53" y="0"/>
                    </a:lnTo>
                    <a:lnTo>
                      <a:pt x="29" y="0"/>
                    </a:lnTo>
                    <a:lnTo>
                      <a:pt x="12" y="12"/>
                    </a:lnTo>
                    <a:lnTo>
                      <a:pt x="0" y="29"/>
                    </a:lnTo>
                    <a:lnTo>
                      <a:pt x="12" y="47"/>
                    </a:lnTo>
                    <a:lnTo>
                      <a:pt x="18" y="59"/>
                    </a:lnTo>
                    <a:lnTo>
                      <a:pt x="47" y="64"/>
                    </a:lnTo>
                    <a:lnTo>
                      <a:pt x="82" y="59"/>
                    </a:lnTo>
                    <a:lnTo>
                      <a:pt x="94" y="47"/>
                    </a:lnTo>
                    <a:lnTo>
                      <a:pt x="94" y="35"/>
                    </a:lnTo>
                    <a:lnTo>
                      <a:pt x="10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710" y="3231"/>
                <a:ext cx="106" cy="64"/>
              </a:xfrm>
              <a:custGeom>
                <a:avLst/>
                <a:gdLst/>
                <a:ahLst/>
                <a:cxnLst>
                  <a:cxn ang="0">
                    <a:pos x="47" y="59"/>
                  </a:cxn>
                  <a:cxn ang="0">
                    <a:pos x="71" y="64"/>
                  </a:cxn>
                  <a:cxn ang="0">
                    <a:pos x="82" y="59"/>
                  </a:cxn>
                  <a:cxn ang="0">
                    <a:pos x="100" y="41"/>
                  </a:cxn>
                  <a:cxn ang="0">
                    <a:pos x="106" y="29"/>
                  </a:cxn>
                  <a:cxn ang="0">
                    <a:pos x="100" y="6"/>
                  </a:cxn>
                  <a:cxn ang="0">
                    <a:pos x="94" y="0"/>
                  </a:cxn>
                  <a:cxn ang="0">
                    <a:pos x="65" y="0"/>
                  </a:cxn>
                  <a:cxn ang="0">
                    <a:pos x="24" y="12"/>
                  </a:cxn>
                  <a:cxn ang="0">
                    <a:pos x="0" y="41"/>
                  </a:cxn>
                  <a:cxn ang="0">
                    <a:pos x="6" y="53"/>
                  </a:cxn>
                  <a:cxn ang="0">
                    <a:pos x="18" y="59"/>
                  </a:cxn>
                  <a:cxn ang="0">
                    <a:pos x="41" y="59"/>
                  </a:cxn>
                  <a:cxn ang="0">
                    <a:pos x="47" y="59"/>
                  </a:cxn>
                </a:cxnLst>
                <a:rect l="0" t="0" r="0" b="0"/>
                <a:pathLst>
                  <a:path w="106" h="64">
                    <a:moveTo>
                      <a:pt x="47" y="59"/>
                    </a:moveTo>
                    <a:lnTo>
                      <a:pt x="71" y="64"/>
                    </a:lnTo>
                    <a:lnTo>
                      <a:pt x="82" y="59"/>
                    </a:lnTo>
                    <a:lnTo>
                      <a:pt x="100" y="41"/>
                    </a:lnTo>
                    <a:lnTo>
                      <a:pt x="106" y="29"/>
                    </a:lnTo>
                    <a:lnTo>
                      <a:pt x="100" y="6"/>
                    </a:lnTo>
                    <a:lnTo>
                      <a:pt x="94" y="0"/>
                    </a:lnTo>
                    <a:lnTo>
                      <a:pt x="65" y="0"/>
                    </a:lnTo>
                    <a:lnTo>
                      <a:pt x="24" y="12"/>
                    </a:lnTo>
                    <a:lnTo>
                      <a:pt x="0" y="41"/>
                    </a:lnTo>
                    <a:lnTo>
                      <a:pt x="6" y="53"/>
                    </a:lnTo>
                    <a:lnTo>
                      <a:pt x="18" y="59"/>
                    </a:lnTo>
                    <a:lnTo>
                      <a:pt x="41" y="59"/>
                    </a:lnTo>
                    <a:lnTo>
                      <a:pt x="47"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751" y="3307"/>
                <a:ext cx="118" cy="118"/>
              </a:xfrm>
              <a:custGeom>
                <a:avLst/>
                <a:gdLst/>
                <a:ahLst/>
                <a:cxnLst>
                  <a:cxn ang="0">
                    <a:pos x="118" y="47"/>
                  </a:cxn>
                  <a:cxn ang="0">
                    <a:pos x="106" y="24"/>
                  </a:cxn>
                  <a:cxn ang="0">
                    <a:pos x="100" y="12"/>
                  </a:cxn>
                  <a:cxn ang="0">
                    <a:pos x="88" y="0"/>
                  </a:cxn>
                  <a:cxn ang="0">
                    <a:pos x="65" y="0"/>
                  </a:cxn>
                  <a:cxn ang="0">
                    <a:pos x="41" y="0"/>
                  </a:cxn>
                  <a:cxn ang="0">
                    <a:pos x="24" y="18"/>
                  </a:cxn>
                  <a:cxn ang="0">
                    <a:pos x="6" y="30"/>
                  </a:cxn>
                  <a:cxn ang="0">
                    <a:pos x="0" y="47"/>
                  </a:cxn>
                  <a:cxn ang="0">
                    <a:pos x="0" y="71"/>
                  </a:cxn>
                  <a:cxn ang="0">
                    <a:pos x="0" y="82"/>
                  </a:cxn>
                  <a:cxn ang="0">
                    <a:pos x="12" y="106"/>
                  </a:cxn>
                  <a:cxn ang="0">
                    <a:pos x="41" y="118"/>
                  </a:cxn>
                  <a:cxn ang="0">
                    <a:pos x="65" y="112"/>
                  </a:cxn>
                  <a:cxn ang="0">
                    <a:pos x="88" y="94"/>
                  </a:cxn>
                  <a:cxn ang="0">
                    <a:pos x="118" y="76"/>
                  </a:cxn>
                  <a:cxn ang="0">
                    <a:pos x="118" y="53"/>
                  </a:cxn>
                  <a:cxn ang="0">
                    <a:pos x="118" y="47"/>
                  </a:cxn>
                </a:cxnLst>
                <a:rect l="0" t="0" r="0" b="0"/>
                <a:pathLst>
                  <a:path w="118" h="118">
                    <a:moveTo>
                      <a:pt x="118" y="47"/>
                    </a:moveTo>
                    <a:lnTo>
                      <a:pt x="106" y="24"/>
                    </a:lnTo>
                    <a:lnTo>
                      <a:pt x="100" y="12"/>
                    </a:lnTo>
                    <a:lnTo>
                      <a:pt x="88" y="0"/>
                    </a:lnTo>
                    <a:lnTo>
                      <a:pt x="65" y="0"/>
                    </a:lnTo>
                    <a:lnTo>
                      <a:pt x="41" y="0"/>
                    </a:lnTo>
                    <a:lnTo>
                      <a:pt x="24" y="18"/>
                    </a:lnTo>
                    <a:lnTo>
                      <a:pt x="6" y="30"/>
                    </a:lnTo>
                    <a:lnTo>
                      <a:pt x="0" y="47"/>
                    </a:lnTo>
                    <a:lnTo>
                      <a:pt x="0" y="71"/>
                    </a:lnTo>
                    <a:lnTo>
                      <a:pt x="0" y="82"/>
                    </a:lnTo>
                    <a:lnTo>
                      <a:pt x="12" y="106"/>
                    </a:lnTo>
                    <a:lnTo>
                      <a:pt x="41" y="118"/>
                    </a:lnTo>
                    <a:lnTo>
                      <a:pt x="65" y="112"/>
                    </a:lnTo>
                    <a:lnTo>
                      <a:pt x="88" y="94"/>
                    </a:lnTo>
                    <a:lnTo>
                      <a:pt x="118" y="76"/>
                    </a:lnTo>
                    <a:lnTo>
                      <a:pt x="118" y="53"/>
                    </a:lnTo>
                    <a:lnTo>
                      <a:pt x="1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693" y="3454"/>
                <a:ext cx="99" cy="82"/>
              </a:xfrm>
              <a:custGeom>
                <a:avLst/>
                <a:gdLst/>
                <a:ahLst/>
                <a:cxnLst>
                  <a:cxn ang="0">
                    <a:pos x="99" y="41"/>
                  </a:cxn>
                  <a:cxn ang="0">
                    <a:pos x="99" y="18"/>
                  </a:cxn>
                  <a:cxn ang="0">
                    <a:pos x="82" y="6"/>
                  </a:cxn>
                  <a:cxn ang="0">
                    <a:pos x="41" y="0"/>
                  </a:cxn>
                  <a:cxn ang="0">
                    <a:pos x="29" y="6"/>
                  </a:cxn>
                  <a:cxn ang="0">
                    <a:pos x="6" y="23"/>
                  </a:cxn>
                  <a:cxn ang="0">
                    <a:pos x="0" y="35"/>
                  </a:cxn>
                  <a:cxn ang="0">
                    <a:pos x="0" y="53"/>
                  </a:cxn>
                  <a:cxn ang="0">
                    <a:pos x="17" y="64"/>
                  </a:cxn>
                  <a:cxn ang="0">
                    <a:pos x="41" y="82"/>
                  </a:cxn>
                  <a:cxn ang="0">
                    <a:pos x="70" y="70"/>
                  </a:cxn>
                  <a:cxn ang="0">
                    <a:pos x="94" y="59"/>
                  </a:cxn>
                  <a:cxn ang="0">
                    <a:pos x="94" y="41"/>
                  </a:cxn>
                  <a:cxn ang="0">
                    <a:pos x="99" y="41"/>
                  </a:cxn>
                </a:cxnLst>
                <a:rect l="0" t="0" r="0" b="0"/>
                <a:pathLst>
                  <a:path w="99" h="82">
                    <a:moveTo>
                      <a:pt x="99" y="41"/>
                    </a:moveTo>
                    <a:lnTo>
                      <a:pt x="99" y="18"/>
                    </a:lnTo>
                    <a:lnTo>
                      <a:pt x="82" y="6"/>
                    </a:lnTo>
                    <a:lnTo>
                      <a:pt x="41" y="0"/>
                    </a:lnTo>
                    <a:lnTo>
                      <a:pt x="29" y="6"/>
                    </a:lnTo>
                    <a:lnTo>
                      <a:pt x="6" y="23"/>
                    </a:lnTo>
                    <a:lnTo>
                      <a:pt x="0" y="35"/>
                    </a:lnTo>
                    <a:lnTo>
                      <a:pt x="0" y="53"/>
                    </a:lnTo>
                    <a:lnTo>
                      <a:pt x="17" y="64"/>
                    </a:lnTo>
                    <a:lnTo>
                      <a:pt x="41" y="82"/>
                    </a:lnTo>
                    <a:lnTo>
                      <a:pt x="70" y="70"/>
                    </a:lnTo>
                    <a:lnTo>
                      <a:pt x="94" y="59"/>
                    </a:lnTo>
                    <a:lnTo>
                      <a:pt x="94" y="41"/>
                    </a:lnTo>
                    <a:lnTo>
                      <a:pt x="9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564" y="3536"/>
                <a:ext cx="41" cy="24"/>
              </a:xfrm>
              <a:custGeom>
                <a:avLst/>
                <a:gdLst/>
                <a:ahLst/>
                <a:cxnLst>
                  <a:cxn ang="0">
                    <a:pos x="41" y="12"/>
                  </a:cxn>
                  <a:cxn ang="0">
                    <a:pos x="35" y="6"/>
                  </a:cxn>
                  <a:cxn ang="0">
                    <a:pos x="23" y="0"/>
                  </a:cxn>
                  <a:cxn ang="0">
                    <a:pos x="5" y="0"/>
                  </a:cxn>
                  <a:cxn ang="0">
                    <a:pos x="0" y="0"/>
                  </a:cxn>
                  <a:cxn ang="0">
                    <a:pos x="0" y="18"/>
                  </a:cxn>
                  <a:cxn ang="0">
                    <a:pos x="5" y="24"/>
                  </a:cxn>
                  <a:cxn ang="0">
                    <a:pos x="11" y="24"/>
                  </a:cxn>
                  <a:cxn ang="0">
                    <a:pos x="35" y="24"/>
                  </a:cxn>
                  <a:cxn ang="0">
                    <a:pos x="41" y="24"/>
                  </a:cxn>
                  <a:cxn ang="0">
                    <a:pos x="41" y="18"/>
                  </a:cxn>
                  <a:cxn ang="0">
                    <a:pos x="41" y="12"/>
                  </a:cxn>
                </a:cxnLst>
                <a:rect l="0" t="0" r="0" b="0"/>
                <a:pathLst>
                  <a:path w="41" h="24">
                    <a:moveTo>
                      <a:pt x="41" y="12"/>
                    </a:moveTo>
                    <a:lnTo>
                      <a:pt x="35" y="6"/>
                    </a:lnTo>
                    <a:lnTo>
                      <a:pt x="23" y="0"/>
                    </a:lnTo>
                    <a:lnTo>
                      <a:pt x="5" y="0"/>
                    </a:lnTo>
                    <a:lnTo>
                      <a:pt x="0" y="0"/>
                    </a:lnTo>
                    <a:lnTo>
                      <a:pt x="0" y="18"/>
                    </a:lnTo>
                    <a:lnTo>
                      <a:pt x="5" y="24"/>
                    </a:lnTo>
                    <a:lnTo>
                      <a:pt x="11" y="24"/>
                    </a:lnTo>
                    <a:lnTo>
                      <a:pt x="35" y="24"/>
                    </a:lnTo>
                    <a:lnTo>
                      <a:pt x="41" y="24"/>
                    </a:lnTo>
                    <a:lnTo>
                      <a:pt x="41" y="18"/>
                    </a:lnTo>
                    <a:lnTo>
                      <a:pt x="4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986" y="3102"/>
                <a:ext cx="164" cy="199"/>
              </a:xfrm>
              <a:custGeom>
                <a:avLst/>
                <a:gdLst/>
                <a:ahLst/>
                <a:cxnLst>
                  <a:cxn ang="0">
                    <a:pos x="94" y="76"/>
                  </a:cxn>
                  <a:cxn ang="0">
                    <a:pos x="106" y="47"/>
                  </a:cxn>
                  <a:cxn ang="0">
                    <a:pos x="106" y="29"/>
                  </a:cxn>
                  <a:cxn ang="0">
                    <a:pos x="94" y="12"/>
                  </a:cxn>
                  <a:cxn ang="0">
                    <a:pos x="82" y="0"/>
                  </a:cxn>
                  <a:cxn ang="0">
                    <a:pos x="59" y="0"/>
                  </a:cxn>
                  <a:cxn ang="0">
                    <a:pos x="41" y="6"/>
                  </a:cxn>
                  <a:cxn ang="0">
                    <a:pos x="18" y="23"/>
                  </a:cxn>
                  <a:cxn ang="0">
                    <a:pos x="0" y="47"/>
                  </a:cxn>
                  <a:cxn ang="0">
                    <a:pos x="0" y="76"/>
                  </a:cxn>
                  <a:cxn ang="0">
                    <a:pos x="12" y="100"/>
                  </a:cxn>
                  <a:cxn ang="0">
                    <a:pos x="18" y="117"/>
                  </a:cxn>
                  <a:cxn ang="0">
                    <a:pos x="29" y="117"/>
                  </a:cxn>
                  <a:cxn ang="0">
                    <a:pos x="53" y="117"/>
                  </a:cxn>
                  <a:cxn ang="0">
                    <a:pos x="76" y="105"/>
                  </a:cxn>
                  <a:cxn ang="0">
                    <a:pos x="88" y="100"/>
                  </a:cxn>
                  <a:cxn ang="0">
                    <a:pos x="88" y="117"/>
                  </a:cxn>
                  <a:cxn ang="0">
                    <a:pos x="76" y="141"/>
                  </a:cxn>
                  <a:cxn ang="0">
                    <a:pos x="70" y="170"/>
                  </a:cxn>
                  <a:cxn ang="0">
                    <a:pos x="76" y="188"/>
                  </a:cxn>
                  <a:cxn ang="0">
                    <a:pos x="82" y="193"/>
                  </a:cxn>
                  <a:cxn ang="0">
                    <a:pos x="106" y="199"/>
                  </a:cxn>
                  <a:cxn ang="0">
                    <a:pos x="117" y="193"/>
                  </a:cxn>
                  <a:cxn ang="0">
                    <a:pos x="123" y="188"/>
                  </a:cxn>
                  <a:cxn ang="0">
                    <a:pos x="147" y="152"/>
                  </a:cxn>
                  <a:cxn ang="0">
                    <a:pos x="164" y="129"/>
                  </a:cxn>
                  <a:cxn ang="0">
                    <a:pos x="164" y="100"/>
                  </a:cxn>
                  <a:cxn ang="0">
                    <a:pos x="164" y="76"/>
                  </a:cxn>
                  <a:cxn ang="0">
                    <a:pos x="153" y="70"/>
                  </a:cxn>
                  <a:cxn ang="0">
                    <a:pos x="141" y="64"/>
                  </a:cxn>
                  <a:cxn ang="0">
                    <a:pos x="117" y="70"/>
                  </a:cxn>
                  <a:cxn ang="0">
                    <a:pos x="106" y="88"/>
                  </a:cxn>
                  <a:cxn ang="0">
                    <a:pos x="94" y="88"/>
                  </a:cxn>
                  <a:cxn ang="0">
                    <a:pos x="94" y="88"/>
                  </a:cxn>
                  <a:cxn ang="0">
                    <a:pos x="94" y="76"/>
                  </a:cxn>
                </a:cxnLst>
                <a:rect l="0" t="0" r="0" b="0"/>
                <a:pathLst>
                  <a:path w="164" h="199">
                    <a:moveTo>
                      <a:pt x="94" y="76"/>
                    </a:moveTo>
                    <a:lnTo>
                      <a:pt x="106" y="47"/>
                    </a:lnTo>
                    <a:lnTo>
                      <a:pt x="106" y="29"/>
                    </a:lnTo>
                    <a:lnTo>
                      <a:pt x="94" y="12"/>
                    </a:lnTo>
                    <a:lnTo>
                      <a:pt x="82" y="0"/>
                    </a:lnTo>
                    <a:lnTo>
                      <a:pt x="59" y="0"/>
                    </a:lnTo>
                    <a:lnTo>
                      <a:pt x="41" y="6"/>
                    </a:lnTo>
                    <a:lnTo>
                      <a:pt x="18" y="23"/>
                    </a:lnTo>
                    <a:lnTo>
                      <a:pt x="0" y="47"/>
                    </a:lnTo>
                    <a:lnTo>
                      <a:pt x="0" y="76"/>
                    </a:lnTo>
                    <a:lnTo>
                      <a:pt x="12" y="100"/>
                    </a:lnTo>
                    <a:lnTo>
                      <a:pt x="18" y="117"/>
                    </a:lnTo>
                    <a:lnTo>
                      <a:pt x="29" y="117"/>
                    </a:lnTo>
                    <a:lnTo>
                      <a:pt x="53" y="117"/>
                    </a:lnTo>
                    <a:lnTo>
                      <a:pt x="76" y="105"/>
                    </a:lnTo>
                    <a:lnTo>
                      <a:pt x="88" y="100"/>
                    </a:lnTo>
                    <a:lnTo>
                      <a:pt x="88" y="117"/>
                    </a:lnTo>
                    <a:lnTo>
                      <a:pt x="76" y="141"/>
                    </a:lnTo>
                    <a:lnTo>
                      <a:pt x="70" y="170"/>
                    </a:lnTo>
                    <a:lnTo>
                      <a:pt x="76" y="188"/>
                    </a:lnTo>
                    <a:lnTo>
                      <a:pt x="82" y="193"/>
                    </a:lnTo>
                    <a:lnTo>
                      <a:pt x="106" y="199"/>
                    </a:lnTo>
                    <a:lnTo>
                      <a:pt x="117" y="193"/>
                    </a:lnTo>
                    <a:lnTo>
                      <a:pt x="123" y="188"/>
                    </a:lnTo>
                    <a:lnTo>
                      <a:pt x="147" y="152"/>
                    </a:lnTo>
                    <a:lnTo>
                      <a:pt x="164" y="129"/>
                    </a:lnTo>
                    <a:lnTo>
                      <a:pt x="164" y="100"/>
                    </a:lnTo>
                    <a:lnTo>
                      <a:pt x="164" y="76"/>
                    </a:lnTo>
                    <a:lnTo>
                      <a:pt x="153" y="70"/>
                    </a:lnTo>
                    <a:lnTo>
                      <a:pt x="141" y="64"/>
                    </a:lnTo>
                    <a:lnTo>
                      <a:pt x="117" y="70"/>
                    </a:lnTo>
                    <a:lnTo>
                      <a:pt x="106" y="88"/>
                    </a:lnTo>
                    <a:lnTo>
                      <a:pt x="94" y="88"/>
                    </a:lnTo>
                    <a:lnTo>
                      <a:pt x="94" y="88"/>
                    </a:lnTo>
                    <a:lnTo>
                      <a:pt x="94"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232" y="3207"/>
                <a:ext cx="112" cy="59"/>
              </a:xfrm>
              <a:custGeom>
                <a:avLst/>
                <a:gdLst/>
                <a:ahLst/>
                <a:cxnLst>
                  <a:cxn ang="0">
                    <a:pos x="88" y="59"/>
                  </a:cxn>
                  <a:cxn ang="0">
                    <a:pos x="112" y="36"/>
                  </a:cxn>
                  <a:cxn ang="0">
                    <a:pos x="112" y="30"/>
                  </a:cxn>
                  <a:cxn ang="0">
                    <a:pos x="112" y="18"/>
                  </a:cxn>
                  <a:cxn ang="0">
                    <a:pos x="94" y="12"/>
                  </a:cxn>
                  <a:cxn ang="0">
                    <a:pos x="88" y="12"/>
                  </a:cxn>
                  <a:cxn ang="0">
                    <a:pos x="65" y="0"/>
                  </a:cxn>
                  <a:cxn ang="0">
                    <a:pos x="30" y="0"/>
                  </a:cxn>
                  <a:cxn ang="0">
                    <a:pos x="12" y="12"/>
                  </a:cxn>
                  <a:cxn ang="0">
                    <a:pos x="0" y="24"/>
                  </a:cxn>
                  <a:cxn ang="0">
                    <a:pos x="0" y="36"/>
                  </a:cxn>
                  <a:cxn ang="0">
                    <a:pos x="18" y="47"/>
                  </a:cxn>
                  <a:cxn ang="0">
                    <a:pos x="36" y="53"/>
                  </a:cxn>
                  <a:cxn ang="0">
                    <a:pos x="53" y="47"/>
                  </a:cxn>
                  <a:cxn ang="0">
                    <a:pos x="59" y="47"/>
                  </a:cxn>
                  <a:cxn ang="0">
                    <a:pos x="65" y="53"/>
                  </a:cxn>
                  <a:cxn ang="0">
                    <a:pos x="77" y="59"/>
                  </a:cxn>
                  <a:cxn ang="0">
                    <a:pos x="83" y="59"/>
                  </a:cxn>
                  <a:cxn ang="0">
                    <a:pos x="88" y="59"/>
                  </a:cxn>
                </a:cxnLst>
                <a:rect l="0" t="0" r="0" b="0"/>
                <a:pathLst>
                  <a:path w="112" h="59">
                    <a:moveTo>
                      <a:pt x="88" y="59"/>
                    </a:moveTo>
                    <a:lnTo>
                      <a:pt x="112" y="36"/>
                    </a:lnTo>
                    <a:lnTo>
                      <a:pt x="112" y="30"/>
                    </a:lnTo>
                    <a:lnTo>
                      <a:pt x="112" y="18"/>
                    </a:lnTo>
                    <a:lnTo>
                      <a:pt x="94" y="12"/>
                    </a:lnTo>
                    <a:lnTo>
                      <a:pt x="88" y="12"/>
                    </a:lnTo>
                    <a:lnTo>
                      <a:pt x="65" y="0"/>
                    </a:lnTo>
                    <a:lnTo>
                      <a:pt x="30" y="0"/>
                    </a:lnTo>
                    <a:lnTo>
                      <a:pt x="12" y="12"/>
                    </a:lnTo>
                    <a:lnTo>
                      <a:pt x="0" y="24"/>
                    </a:lnTo>
                    <a:lnTo>
                      <a:pt x="0" y="36"/>
                    </a:lnTo>
                    <a:lnTo>
                      <a:pt x="18" y="47"/>
                    </a:lnTo>
                    <a:lnTo>
                      <a:pt x="36" y="53"/>
                    </a:lnTo>
                    <a:lnTo>
                      <a:pt x="53" y="47"/>
                    </a:lnTo>
                    <a:lnTo>
                      <a:pt x="59" y="47"/>
                    </a:lnTo>
                    <a:lnTo>
                      <a:pt x="65" y="53"/>
                    </a:lnTo>
                    <a:lnTo>
                      <a:pt x="77" y="59"/>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350" y="3243"/>
                <a:ext cx="58" cy="47"/>
              </a:xfrm>
              <a:custGeom>
                <a:avLst/>
                <a:gdLst/>
                <a:ahLst/>
                <a:cxnLst>
                  <a:cxn ang="0">
                    <a:pos x="53" y="41"/>
                  </a:cxn>
                  <a:cxn ang="0">
                    <a:pos x="58" y="29"/>
                  </a:cxn>
                  <a:cxn ang="0">
                    <a:pos x="58" y="17"/>
                  </a:cxn>
                  <a:cxn ang="0">
                    <a:pos x="41" y="0"/>
                  </a:cxn>
                  <a:cxn ang="0">
                    <a:pos x="29" y="0"/>
                  </a:cxn>
                  <a:cxn ang="0">
                    <a:pos x="11" y="0"/>
                  </a:cxn>
                  <a:cxn ang="0">
                    <a:pos x="6" y="11"/>
                  </a:cxn>
                  <a:cxn ang="0">
                    <a:pos x="0" y="23"/>
                  </a:cxn>
                  <a:cxn ang="0">
                    <a:pos x="11" y="41"/>
                  </a:cxn>
                  <a:cxn ang="0">
                    <a:pos x="29" y="41"/>
                  </a:cxn>
                  <a:cxn ang="0">
                    <a:pos x="41" y="41"/>
                  </a:cxn>
                  <a:cxn ang="0">
                    <a:pos x="41" y="47"/>
                  </a:cxn>
                  <a:cxn ang="0">
                    <a:pos x="41" y="41"/>
                  </a:cxn>
                  <a:cxn ang="0">
                    <a:pos x="53" y="41"/>
                  </a:cxn>
                </a:cxnLst>
                <a:rect l="0" t="0" r="0" b="0"/>
                <a:pathLst>
                  <a:path w="58" h="47">
                    <a:moveTo>
                      <a:pt x="53" y="41"/>
                    </a:moveTo>
                    <a:lnTo>
                      <a:pt x="58" y="29"/>
                    </a:lnTo>
                    <a:lnTo>
                      <a:pt x="58" y="17"/>
                    </a:lnTo>
                    <a:lnTo>
                      <a:pt x="41" y="0"/>
                    </a:lnTo>
                    <a:lnTo>
                      <a:pt x="29" y="0"/>
                    </a:lnTo>
                    <a:lnTo>
                      <a:pt x="11" y="0"/>
                    </a:lnTo>
                    <a:lnTo>
                      <a:pt x="6" y="11"/>
                    </a:lnTo>
                    <a:lnTo>
                      <a:pt x="0" y="23"/>
                    </a:lnTo>
                    <a:lnTo>
                      <a:pt x="11" y="41"/>
                    </a:lnTo>
                    <a:lnTo>
                      <a:pt x="29" y="41"/>
                    </a:lnTo>
                    <a:lnTo>
                      <a:pt x="41" y="41"/>
                    </a:lnTo>
                    <a:lnTo>
                      <a:pt x="41" y="47"/>
                    </a:lnTo>
                    <a:lnTo>
                      <a:pt x="41" y="41"/>
                    </a:lnTo>
                    <a:lnTo>
                      <a:pt x="53"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350" y="3483"/>
                <a:ext cx="29" cy="35"/>
              </a:xfrm>
              <a:custGeom>
                <a:avLst/>
                <a:gdLst/>
                <a:ahLst/>
                <a:cxnLst>
                  <a:cxn ang="0">
                    <a:pos x="23" y="35"/>
                  </a:cxn>
                  <a:cxn ang="0">
                    <a:pos x="29" y="24"/>
                  </a:cxn>
                  <a:cxn ang="0">
                    <a:pos x="29" y="6"/>
                  </a:cxn>
                  <a:cxn ang="0">
                    <a:pos x="23" y="0"/>
                  </a:cxn>
                  <a:cxn ang="0">
                    <a:pos x="11" y="0"/>
                  </a:cxn>
                  <a:cxn ang="0">
                    <a:pos x="0" y="6"/>
                  </a:cxn>
                  <a:cxn ang="0">
                    <a:pos x="0" y="24"/>
                  </a:cxn>
                  <a:cxn ang="0">
                    <a:pos x="6" y="35"/>
                  </a:cxn>
                  <a:cxn ang="0">
                    <a:pos x="11" y="35"/>
                  </a:cxn>
                  <a:cxn ang="0">
                    <a:pos x="23" y="35"/>
                  </a:cxn>
                </a:cxnLst>
                <a:rect l="0" t="0" r="0" b="0"/>
                <a:pathLst>
                  <a:path w="29" h="35">
                    <a:moveTo>
                      <a:pt x="23" y="35"/>
                    </a:moveTo>
                    <a:lnTo>
                      <a:pt x="29" y="24"/>
                    </a:lnTo>
                    <a:lnTo>
                      <a:pt x="29" y="6"/>
                    </a:lnTo>
                    <a:lnTo>
                      <a:pt x="23" y="0"/>
                    </a:lnTo>
                    <a:lnTo>
                      <a:pt x="11" y="0"/>
                    </a:lnTo>
                    <a:lnTo>
                      <a:pt x="0" y="6"/>
                    </a:lnTo>
                    <a:lnTo>
                      <a:pt x="0" y="24"/>
                    </a:lnTo>
                    <a:lnTo>
                      <a:pt x="6" y="35"/>
                    </a:lnTo>
                    <a:lnTo>
                      <a:pt x="11" y="35"/>
                    </a:lnTo>
                    <a:lnTo>
                      <a:pt x="2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02" y="3325"/>
                <a:ext cx="88" cy="53"/>
              </a:xfrm>
              <a:custGeom>
                <a:avLst/>
                <a:gdLst/>
                <a:ahLst/>
                <a:cxnLst>
                  <a:cxn ang="0">
                    <a:pos x="41" y="53"/>
                  </a:cxn>
                  <a:cxn ang="0">
                    <a:pos x="65" y="41"/>
                  </a:cxn>
                  <a:cxn ang="0">
                    <a:pos x="77" y="35"/>
                  </a:cxn>
                  <a:cxn ang="0">
                    <a:pos x="88" y="12"/>
                  </a:cxn>
                  <a:cxn ang="0">
                    <a:pos x="77" y="6"/>
                  </a:cxn>
                  <a:cxn ang="0">
                    <a:pos x="71" y="0"/>
                  </a:cxn>
                  <a:cxn ang="0">
                    <a:pos x="41" y="0"/>
                  </a:cxn>
                  <a:cxn ang="0">
                    <a:pos x="12" y="6"/>
                  </a:cxn>
                  <a:cxn ang="0">
                    <a:pos x="6" y="12"/>
                  </a:cxn>
                  <a:cxn ang="0">
                    <a:pos x="0" y="29"/>
                  </a:cxn>
                  <a:cxn ang="0">
                    <a:pos x="0" y="35"/>
                  </a:cxn>
                  <a:cxn ang="0">
                    <a:pos x="12" y="41"/>
                  </a:cxn>
                  <a:cxn ang="0">
                    <a:pos x="35" y="53"/>
                  </a:cxn>
                  <a:cxn ang="0">
                    <a:pos x="41" y="53"/>
                  </a:cxn>
                </a:cxnLst>
                <a:rect l="0" t="0" r="0" b="0"/>
                <a:pathLst>
                  <a:path w="88" h="53">
                    <a:moveTo>
                      <a:pt x="41" y="53"/>
                    </a:moveTo>
                    <a:lnTo>
                      <a:pt x="65" y="41"/>
                    </a:lnTo>
                    <a:lnTo>
                      <a:pt x="77" y="35"/>
                    </a:lnTo>
                    <a:lnTo>
                      <a:pt x="88" y="12"/>
                    </a:lnTo>
                    <a:lnTo>
                      <a:pt x="77" y="6"/>
                    </a:lnTo>
                    <a:lnTo>
                      <a:pt x="71" y="0"/>
                    </a:lnTo>
                    <a:lnTo>
                      <a:pt x="41" y="0"/>
                    </a:lnTo>
                    <a:lnTo>
                      <a:pt x="12" y="6"/>
                    </a:lnTo>
                    <a:lnTo>
                      <a:pt x="6" y="12"/>
                    </a:lnTo>
                    <a:lnTo>
                      <a:pt x="0" y="29"/>
                    </a:lnTo>
                    <a:lnTo>
                      <a:pt x="0" y="35"/>
                    </a:lnTo>
                    <a:lnTo>
                      <a:pt x="12" y="41"/>
                    </a:lnTo>
                    <a:lnTo>
                      <a:pt x="35" y="53"/>
                    </a:lnTo>
                    <a:lnTo>
                      <a:pt x="4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467" y="3266"/>
                <a:ext cx="47" cy="59"/>
              </a:xfrm>
              <a:custGeom>
                <a:avLst/>
                <a:gdLst/>
                <a:ahLst/>
                <a:cxnLst>
                  <a:cxn ang="0">
                    <a:pos x="35" y="59"/>
                  </a:cxn>
                  <a:cxn ang="0">
                    <a:pos x="47" y="35"/>
                  </a:cxn>
                  <a:cxn ang="0">
                    <a:pos x="47" y="24"/>
                  </a:cxn>
                  <a:cxn ang="0">
                    <a:pos x="47" y="0"/>
                  </a:cxn>
                  <a:cxn ang="0">
                    <a:pos x="41" y="0"/>
                  </a:cxn>
                  <a:cxn ang="0">
                    <a:pos x="35" y="0"/>
                  </a:cxn>
                  <a:cxn ang="0">
                    <a:pos x="18" y="6"/>
                  </a:cxn>
                  <a:cxn ang="0">
                    <a:pos x="6" y="18"/>
                  </a:cxn>
                  <a:cxn ang="0">
                    <a:pos x="0" y="29"/>
                  </a:cxn>
                  <a:cxn ang="0">
                    <a:pos x="0" y="41"/>
                  </a:cxn>
                  <a:cxn ang="0">
                    <a:pos x="12" y="59"/>
                  </a:cxn>
                  <a:cxn ang="0">
                    <a:pos x="29" y="59"/>
                  </a:cxn>
                  <a:cxn ang="0">
                    <a:pos x="29" y="59"/>
                  </a:cxn>
                  <a:cxn ang="0">
                    <a:pos x="35" y="59"/>
                  </a:cxn>
                </a:cxnLst>
                <a:rect l="0" t="0" r="0" b="0"/>
                <a:pathLst>
                  <a:path w="47" h="59">
                    <a:moveTo>
                      <a:pt x="35" y="59"/>
                    </a:moveTo>
                    <a:lnTo>
                      <a:pt x="47" y="35"/>
                    </a:lnTo>
                    <a:lnTo>
                      <a:pt x="47" y="24"/>
                    </a:lnTo>
                    <a:lnTo>
                      <a:pt x="47" y="0"/>
                    </a:lnTo>
                    <a:lnTo>
                      <a:pt x="41" y="0"/>
                    </a:lnTo>
                    <a:lnTo>
                      <a:pt x="35" y="0"/>
                    </a:lnTo>
                    <a:lnTo>
                      <a:pt x="18" y="6"/>
                    </a:lnTo>
                    <a:lnTo>
                      <a:pt x="6" y="18"/>
                    </a:lnTo>
                    <a:lnTo>
                      <a:pt x="0" y="29"/>
                    </a:lnTo>
                    <a:lnTo>
                      <a:pt x="0" y="41"/>
                    </a:lnTo>
                    <a:lnTo>
                      <a:pt x="12" y="59"/>
                    </a:lnTo>
                    <a:lnTo>
                      <a:pt x="29"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14" y="3143"/>
                <a:ext cx="76" cy="53"/>
              </a:xfrm>
              <a:custGeom>
                <a:avLst/>
                <a:gdLst/>
                <a:ahLst/>
                <a:cxnLst>
                  <a:cxn ang="0">
                    <a:pos x="47" y="53"/>
                  </a:cxn>
                  <a:cxn ang="0">
                    <a:pos x="59" y="53"/>
                  </a:cxn>
                  <a:cxn ang="0">
                    <a:pos x="76" y="47"/>
                  </a:cxn>
                  <a:cxn ang="0">
                    <a:pos x="76" y="29"/>
                  </a:cxn>
                  <a:cxn ang="0">
                    <a:pos x="76" y="23"/>
                  </a:cxn>
                  <a:cxn ang="0">
                    <a:pos x="59" y="6"/>
                  </a:cxn>
                  <a:cxn ang="0">
                    <a:pos x="53" y="0"/>
                  </a:cxn>
                  <a:cxn ang="0">
                    <a:pos x="23" y="6"/>
                  </a:cxn>
                  <a:cxn ang="0">
                    <a:pos x="6" y="17"/>
                  </a:cxn>
                  <a:cxn ang="0">
                    <a:pos x="0" y="23"/>
                  </a:cxn>
                  <a:cxn ang="0">
                    <a:pos x="6" y="29"/>
                  </a:cxn>
                  <a:cxn ang="0">
                    <a:pos x="23" y="47"/>
                  </a:cxn>
                  <a:cxn ang="0">
                    <a:pos x="35" y="53"/>
                  </a:cxn>
                  <a:cxn ang="0">
                    <a:pos x="47" y="53"/>
                  </a:cxn>
                </a:cxnLst>
                <a:rect l="0" t="0" r="0" b="0"/>
                <a:pathLst>
                  <a:path w="76" h="53">
                    <a:moveTo>
                      <a:pt x="47" y="53"/>
                    </a:moveTo>
                    <a:lnTo>
                      <a:pt x="59" y="53"/>
                    </a:lnTo>
                    <a:lnTo>
                      <a:pt x="76" y="47"/>
                    </a:lnTo>
                    <a:lnTo>
                      <a:pt x="76" y="29"/>
                    </a:lnTo>
                    <a:lnTo>
                      <a:pt x="76" y="23"/>
                    </a:lnTo>
                    <a:lnTo>
                      <a:pt x="59" y="6"/>
                    </a:lnTo>
                    <a:lnTo>
                      <a:pt x="53" y="0"/>
                    </a:lnTo>
                    <a:lnTo>
                      <a:pt x="23" y="6"/>
                    </a:lnTo>
                    <a:lnTo>
                      <a:pt x="6" y="17"/>
                    </a:lnTo>
                    <a:lnTo>
                      <a:pt x="0" y="23"/>
                    </a:lnTo>
                    <a:lnTo>
                      <a:pt x="6" y="29"/>
                    </a:lnTo>
                    <a:lnTo>
                      <a:pt x="23" y="47"/>
                    </a:lnTo>
                    <a:lnTo>
                      <a:pt x="35" y="53"/>
                    </a:lnTo>
                    <a:lnTo>
                      <a:pt x="4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1455" y="3020"/>
                <a:ext cx="94" cy="76"/>
              </a:xfrm>
              <a:custGeom>
                <a:avLst/>
                <a:gdLst/>
                <a:ahLst/>
                <a:cxnLst>
                  <a:cxn ang="0">
                    <a:pos x="65" y="76"/>
                  </a:cxn>
                  <a:cxn ang="0">
                    <a:pos x="82" y="64"/>
                  </a:cxn>
                  <a:cxn ang="0">
                    <a:pos x="94" y="52"/>
                  </a:cxn>
                  <a:cxn ang="0">
                    <a:pos x="94" y="29"/>
                  </a:cxn>
                  <a:cxn ang="0">
                    <a:pos x="88" y="17"/>
                  </a:cxn>
                  <a:cxn ang="0">
                    <a:pos x="77" y="11"/>
                  </a:cxn>
                  <a:cxn ang="0">
                    <a:pos x="65" y="0"/>
                  </a:cxn>
                  <a:cxn ang="0">
                    <a:pos x="41" y="0"/>
                  </a:cxn>
                  <a:cxn ang="0">
                    <a:pos x="12" y="11"/>
                  </a:cxn>
                  <a:cxn ang="0">
                    <a:pos x="0" y="23"/>
                  </a:cxn>
                  <a:cxn ang="0">
                    <a:pos x="0" y="35"/>
                  </a:cxn>
                  <a:cxn ang="0">
                    <a:pos x="18" y="58"/>
                  </a:cxn>
                  <a:cxn ang="0">
                    <a:pos x="30" y="76"/>
                  </a:cxn>
                  <a:cxn ang="0">
                    <a:pos x="59" y="76"/>
                  </a:cxn>
                  <a:cxn ang="0">
                    <a:pos x="65" y="76"/>
                  </a:cxn>
                </a:cxnLst>
                <a:rect l="0" t="0" r="0" b="0"/>
                <a:pathLst>
                  <a:path w="94" h="76">
                    <a:moveTo>
                      <a:pt x="65" y="76"/>
                    </a:moveTo>
                    <a:lnTo>
                      <a:pt x="82" y="64"/>
                    </a:lnTo>
                    <a:lnTo>
                      <a:pt x="94" y="52"/>
                    </a:lnTo>
                    <a:lnTo>
                      <a:pt x="94" y="29"/>
                    </a:lnTo>
                    <a:lnTo>
                      <a:pt x="88" y="17"/>
                    </a:lnTo>
                    <a:lnTo>
                      <a:pt x="77" y="11"/>
                    </a:lnTo>
                    <a:lnTo>
                      <a:pt x="65" y="0"/>
                    </a:lnTo>
                    <a:lnTo>
                      <a:pt x="41" y="0"/>
                    </a:lnTo>
                    <a:lnTo>
                      <a:pt x="12" y="11"/>
                    </a:lnTo>
                    <a:lnTo>
                      <a:pt x="0" y="23"/>
                    </a:lnTo>
                    <a:lnTo>
                      <a:pt x="0" y="35"/>
                    </a:lnTo>
                    <a:lnTo>
                      <a:pt x="18" y="58"/>
                    </a:lnTo>
                    <a:lnTo>
                      <a:pt x="30" y="76"/>
                    </a:lnTo>
                    <a:lnTo>
                      <a:pt x="59" y="76"/>
                    </a:lnTo>
                    <a:lnTo>
                      <a:pt x="65"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537" y="2938"/>
                <a:ext cx="71" cy="76"/>
              </a:xfrm>
              <a:custGeom>
                <a:avLst/>
                <a:gdLst/>
                <a:ahLst/>
                <a:cxnLst>
                  <a:cxn ang="0">
                    <a:pos x="53" y="70"/>
                  </a:cxn>
                  <a:cxn ang="0">
                    <a:pos x="65" y="52"/>
                  </a:cxn>
                  <a:cxn ang="0">
                    <a:pos x="71" y="35"/>
                  </a:cxn>
                  <a:cxn ang="0">
                    <a:pos x="65" y="11"/>
                  </a:cxn>
                  <a:cxn ang="0">
                    <a:pos x="59" y="0"/>
                  </a:cxn>
                  <a:cxn ang="0">
                    <a:pos x="42" y="0"/>
                  </a:cxn>
                  <a:cxn ang="0">
                    <a:pos x="30" y="5"/>
                  </a:cxn>
                  <a:cxn ang="0">
                    <a:pos x="12" y="11"/>
                  </a:cxn>
                  <a:cxn ang="0">
                    <a:pos x="0" y="35"/>
                  </a:cxn>
                  <a:cxn ang="0">
                    <a:pos x="0" y="46"/>
                  </a:cxn>
                  <a:cxn ang="0">
                    <a:pos x="6" y="64"/>
                  </a:cxn>
                  <a:cxn ang="0">
                    <a:pos x="30" y="76"/>
                  </a:cxn>
                  <a:cxn ang="0">
                    <a:pos x="42" y="70"/>
                  </a:cxn>
                  <a:cxn ang="0">
                    <a:pos x="53" y="70"/>
                  </a:cxn>
                </a:cxnLst>
                <a:rect l="0" t="0" r="0" b="0"/>
                <a:pathLst>
                  <a:path w="71" h="76">
                    <a:moveTo>
                      <a:pt x="53" y="70"/>
                    </a:moveTo>
                    <a:lnTo>
                      <a:pt x="65" y="52"/>
                    </a:lnTo>
                    <a:lnTo>
                      <a:pt x="71" y="35"/>
                    </a:lnTo>
                    <a:lnTo>
                      <a:pt x="65" y="11"/>
                    </a:lnTo>
                    <a:lnTo>
                      <a:pt x="59" y="0"/>
                    </a:lnTo>
                    <a:lnTo>
                      <a:pt x="42" y="0"/>
                    </a:lnTo>
                    <a:lnTo>
                      <a:pt x="30" y="5"/>
                    </a:lnTo>
                    <a:lnTo>
                      <a:pt x="12" y="11"/>
                    </a:lnTo>
                    <a:lnTo>
                      <a:pt x="0" y="35"/>
                    </a:lnTo>
                    <a:lnTo>
                      <a:pt x="0" y="46"/>
                    </a:lnTo>
                    <a:lnTo>
                      <a:pt x="6" y="64"/>
                    </a:lnTo>
                    <a:lnTo>
                      <a:pt x="30" y="76"/>
                    </a:lnTo>
                    <a:lnTo>
                      <a:pt x="42" y="70"/>
                    </a:lnTo>
                    <a:lnTo>
                      <a:pt x="5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625" y="3002"/>
                <a:ext cx="42" cy="35"/>
              </a:xfrm>
              <a:custGeom>
                <a:avLst/>
                <a:gdLst/>
                <a:ahLst/>
                <a:cxnLst>
                  <a:cxn ang="0">
                    <a:pos x="30" y="35"/>
                  </a:cxn>
                  <a:cxn ang="0">
                    <a:pos x="36" y="29"/>
                  </a:cxn>
                  <a:cxn ang="0">
                    <a:pos x="42" y="29"/>
                  </a:cxn>
                  <a:cxn ang="0">
                    <a:pos x="42" y="12"/>
                  </a:cxn>
                  <a:cxn ang="0">
                    <a:pos x="30" y="0"/>
                  </a:cxn>
                  <a:cxn ang="0">
                    <a:pos x="6" y="0"/>
                  </a:cxn>
                  <a:cxn ang="0">
                    <a:pos x="0" y="6"/>
                  </a:cxn>
                  <a:cxn ang="0">
                    <a:pos x="0" y="18"/>
                  </a:cxn>
                  <a:cxn ang="0">
                    <a:pos x="0" y="29"/>
                  </a:cxn>
                  <a:cxn ang="0">
                    <a:pos x="12" y="35"/>
                  </a:cxn>
                  <a:cxn ang="0">
                    <a:pos x="18" y="35"/>
                  </a:cxn>
                  <a:cxn ang="0">
                    <a:pos x="30" y="35"/>
                  </a:cxn>
                </a:cxnLst>
                <a:rect l="0" t="0" r="0" b="0"/>
                <a:pathLst>
                  <a:path w="42" h="35">
                    <a:moveTo>
                      <a:pt x="30" y="35"/>
                    </a:moveTo>
                    <a:lnTo>
                      <a:pt x="36" y="29"/>
                    </a:lnTo>
                    <a:lnTo>
                      <a:pt x="42" y="29"/>
                    </a:lnTo>
                    <a:lnTo>
                      <a:pt x="42" y="12"/>
                    </a:lnTo>
                    <a:lnTo>
                      <a:pt x="30" y="0"/>
                    </a:lnTo>
                    <a:lnTo>
                      <a:pt x="6" y="0"/>
                    </a:lnTo>
                    <a:lnTo>
                      <a:pt x="0" y="6"/>
                    </a:lnTo>
                    <a:lnTo>
                      <a:pt x="0" y="18"/>
                    </a:lnTo>
                    <a:lnTo>
                      <a:pt x="0" y="29"/>
                    </a:lnTo>
                    <a:lnTo>
                      <a:pt x="12" y="35"/>
                    </a:lnTo>
                    <a:lnTo>
                      <a:pt x="18" y="35"/>
                    </a:lnTo>
                    <a:lnTo>
                      <a:pt x="30"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37" y="2961"/>
                <a:ext cx="88" cy="53"/>
              </a:xfrm>
              <a:custGeom>
                <a:avLst/>
                <a:gdLst/>
                <a:ahLst/>
                <a:cxnLst>
                  <a:cxn ang="0">
                    <a:pos x="53" y="53"/>
                  </a:cxn>
                  <a:cxn ang="0">
                    <a:pos x="82" y="41"/>
                  </a:cxn>
                  <a:cxn ang="0">
                    <a:pos x="88" y="29"/>
                  </a:cxn>
                  <a:cxn ang="0">
                    <a:pos x="88" y="18"/>
                  </a:cxn>
                  <a:cxn ang="0">
                    <a:pos x="64" y="0"/>
                  </a:cxn>
                  <a:cxn ang="0">
                    <a:pos x="47" y="0"/>
                  </a:cxn>
                  <a:cxn ang="0">
                    <a:pos x="23" y="12"/>
                  </a:cxn>
                  <a:cxn ang="0">
                    <a:pos x="12" y="18"/>
                  </a:cxn>
                  <a:cxn ang="0">
                    <a:pos x="0" y="23"/>
                  </a:cxn>
                  <a:cxn ang="0">
                    <a:pos x="12" y="47"/>
                  </a:cxn>
                  <a:cxn ang="0">
                    <a:pos x="23" y="53"/>
                  </a:cxn>
                  <a:cxn ang="0">
                    <a:pos x="47" y="53"/>
                  </a:cxn>
                  <a:cxn ang="0">
                    <a:pos x="53" y="53"/>
                  </a:cxn>
                </a:cxnLst>
                <a:rect l="0" t="0" r="0" b="0"/>
                <a:pathLst>
                  <a:path w="88" h="53">
                    <a:moveTo>
                      <a:pt x="53" y="53"/>
                    </a:moveTo>
                    <a:lnTo>
                      <a:pt x="82" y="41"/>
                    </a:lnTo>
                    <a:lnTo>
                      <a:pt x="88" y="29"/>
                    </a:lnTo>
                    <a:lnTo>
                      <a:pt x="88" y="18"/>
                    </a:lnTo>
                    <a:lnTo>
                      <a:pt x="64" y="0"/>
                    </a:lnTo>
                    <a:lnTo>
                      <a:pt x="47" y="0"/>
                    </a:lnTo>
                    <a:lnTo>
                      <a:pt x="23" y="12"/>
                    </a:lnTo>
                    <a:lnTo>
                      <a:pt x="12" y="18"/>
                    </a:lnTo>
                    <a:lnTo>
                      <a:pt x="0" y="23"/>
                    </a:lnTo>
                    <a:lnTo>
                      <a:pt x="12" y="47"/>
                    </a:lnTo>
                    <a:lnTo>
                      <a:pt x="23" y="53"/>
                    </a:lnTo>
                    <a:lnTo>
                      <a:pt x="47" y="53"/>
                    </a:lnTo>
                    <a:lnTo>
                      <a:pt x="53"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725" y="3160"/>
                <a:ext cx="59" cy="36"/>
              </a:xfrm>
              <a:custGeom>
                <a:avLst/>
                <a:gdLst/>
                <a:ahLst/>
                <a:cxnLst>
                  <a:cxn ang="0">
                    <a:pos x="35" y="36"/>
                  </a:cxn>
                  <a:cxn ang="0">
                    <a:pos x="59" y="18"/>
                  </a:cxn>
                  <a:cxn ang="0">
                    <a:pos x="59" y="12"/>
                  </a:cxn>
                  <a:cxn ang="0">
                    <a:pos x="41" y="6"/>
                  </a:cxn>
                  <a:cxn ang="0">
                    <a:pos x="24" y="0"/>
                  </a:cxn>
                  <a:cxn ang="0">
                    <a:pos x="6" y="6"/>
                  </a:cxn>
                  <a:cxn ang="0">
                    <a:pos x="0" y="18"/>
                  </a:cxn>
                  <a:cxn ang="0">
                    <a:pos x="0" y="30"/>
                  </a:cxn>
                  <a:cxn ang="0">
                    <a:pos x="12" y="36"/>
                  </a:cxn>
                  <a:cxn ang="0">
                    <a:pos x="30" y="36"/>
                  </a:cxn>
                  <a:cxn ang="0">
                    <a:pos x="35" y="36"/>
                  </a:cxn>
                </a:cxnLst>
                <a:rect l="0" t="0" r="0" b="0"/>
                <a:pathLst>
                  <a:path w="59" h="36">
                    <a:moveTo>
                      <a:pt x="35" y="36"/>
                    </a:moveTo>
                    <a:lnTo>
                      <a:pt x="59" y="18"/>
                    </a:lnTo>
                    <a:lnTo>
                      <a:pt x="59" y="12"/>
                    </a:lnTo>
                    <a:lnTo>
                      <a:pt x="41" y="6"/>
                    </a:lnTo>
                    <a:lnTo>
                      <a:pt x="24" y="0"/>
                    </a:lnTo>
                    <a:lnTo>
                      <a:pt x="6" y="6"/>
                    </a:lnTo>
                    <a:lnTo>
                      <a:pt x="0" y="18"/>
                    </a:lnTo>
                    <a:lnTo>
                      <a:pt x="0" y="30"/>
                    </a:lnTo>
                    <a:lnTo>
                      <a:pt x="12" y="36"/>
                    </a:lnTo>
                    <a:lnTo>
                      <a:pt x="30" y="36"/>
                    </a:lnTo>
                    <a:lnTo>
                      <a:pt x="35"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1813" y="3243"/>
                <a:ext cx="53" cy="52"/>
              </a:xfrm>
              <a:custGeom>
                <a:avLst/>
                <a:gdLst/>
                <a:ahLst/>
                <a:cxnLst>
                  <a:cxn ang="0">
                    <a:pos x="6" y="52"/>
                  </a:cxn>
                  <a:cxn ang="0">
                    <a:pos x="18" y="52"/>
                  </a:cxn>
                  <a:cxn ang="0">
                    <a:pos x="41" y="52"/>
                  </a:cxn>
                  <a:cxn ang="0">
                    <a:pos x="47" y="41"/>
                  </a:cxn>
                  <a:cxn ang="0">
                    <a:pos x="53" y="23"/>
                  </a:cxn>
                  <a:cxn ang="0">
                    <a:pos x="53" y="11"/>
                  </a:cxn>
                  <a:cxn ang="0">
                    <a:pos x="47" y="0"/>
                  </a:cxn>
                  <a:cxn ang="0">
                    <a:pos x="18" y="11"/>
                  </a:cxn>
                  <a:cxn ang="0">
                    <a:pos x="6" y="17"/>
                  </a:cxn>
                  <a:cxn ang="0">
                    <a:pos x="0" y="29"/>
                  </a:cxn>
                  <a:cxn ang="0">
                    <a:pos x="0" y="47"/>
                  </a:cxn>
                  <a:cxn ang="0">
                    <a:pos x="0" y="52"/>
                  </a:cxn>
                  <a:cxn ang="0">
                    <a:pos x="6" y="52"/>
                  </a:cxn>
                </a:cxnLst>
                <a:rect l="0" t="0" r="0" b="0"/>
                <a:pathLst>
                  <a:path w="53" h="52">
                    <a:moveTo>
                      <a:pt x="6" y="52"/>
                    </a:moveTo>
                    <a:lnTo>
                      <a:pt x="18" y="52"/>
                    </a:lnTo>
                    <a:lnTo>
                      <a:pt x="41" y="52"/>
                    </a:lnTo>
                    <a:lnTo>
                      <a:pt x="47" y="41"/>
                    </a:lnTo>
                    <a:lnTo>
                      <a:pt x="53" y="23"/>
                    </a:lnTo>
                    <a:lnTo>
                      <a:pt x="53" y="11"/>
                    </a:lnTo>
                    <a:lnTo>
                      <a:pt x="47" y="0"/>
                    </a:lnTo>
                    <a:lnTo>
                      <a:pt x="18" y="11"/>
                    </a:lnTo>
                    <a:lnTo>
                      <a:pt x="6" y="17"/>
                    </a:lnTo>
                    <a:lnTo>
                      <a:pt x="0" y="29"/>
                    </a:lnTo>
                    <a:lnTo>
                      <a:pt x="0" y="47"/>
                    </a:lnTo>
                    <a:lnTo>
                      <a:pt x="0" y="52"/>
                    </a:lnTo>
                    <a:lnTo>
                      <a:pt x="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036" y="3266"/>
                <a:ext cx="65" cy="53"/>
              </a:xfrm>
              <a:custGeom>
                <a:avLst/>
                <a:gdLst/>
                <a:ahLst/>
                <a:cxnLst>
                  <a:cxn ang="0">
                    <a:pos x="29" y="53"/>
                  </a:cxn>
                  <a:cxn ang="0">
                    <a:pos x="59" y="41"/>
                  </a:cxn>
                  <a:cxn ang="0">
                    <a:pos x="65" y="29"/>
                  </a:cxn>
                  <a:cxn ang="0">
                    <a:pos x="65" y="18"/>
                  </a:cxn>
                  <a:cxn ang="0">
                    <a:pos x="47" y="6"/>
                  </a:cxn>
                  <a:cxn ang="0">
                    <a:pos x="41" y="0"/>
                  </a:cxn>
                  <a:cxn ang="0">
                    <a:pos x="29" y="0"/>
                  </a:cxn>
                  <a:cxn ang="0">
                    <a:pos x="18" y="0"/>
                  </a:cxn>
                  <a:cxn ang="0">
                    <a:pos x="6" y="6"/>
                  </a:cxn>
                  <a:cxn ang="0">
                    <a:pos x="0" y="24"/>
                  </a:cxn>
                  <a:cxn ang="0">
                    <a:pos x="6" y="41"/>
                  </a:cxn>
                  <a:cxn ang="0">
                    <a:pos x="12" y="53"/>
                  </a:cxn>
                  <a:cxn ang="0">
                    <a:pos x="18" y="53"/>
                  </a:cxn>
                  <a:cxn ang="0">
                    <a:pos x="29" y="53"/>
                  </a:cxn>
                </a:cxnLst>
                <a:rect l="0" t="0" r="0" b="0"/>
                <a:pathLst>
                  <a:path w="65" h="53">
                    <a:moveTo>
                      <a:pt x="29" y="53"/>
                    </a:moveTo>
                    <a:lnTo>
                      <a:pt x="59" y="41"/>
                    </a:lnTo>
                    <a:lnTo>
                      <a:pt x="65" y="29"/>
                    </a:lnTo>
                    <a:lnTo>
                      <a:pt x="65" y="18"/>
                    </a:lnTo>
                    <a:lnTo>
                      <a:pt x="47" y="6"/>
                    </a:lnTo>
                    <a:lnTo>
                      <a:pt x="41" y="0"/>
                    </a:lnTo>
                    <a:lnTo>
                      <a:pt x="29" y="0"/>
                    </a:lnTo>
                    <a:lnTo>
                      <a:pt x="18" y="0"/>
                    </a:lnTo>
                    <a:lnTo>
                      <a:pt x="6" y="6"/>
                    </a:lnTo>
                    <a:lnTo>
                      <a:pt x="0" y="24"/>
                    </a:lnTo>
                    <a:lnTo>
                      <a:pt x="6" y="41"/>
                    </a:lnTo>
                    <a:lnTo>
                      <a:pt x="12" y="53"/>
                    </a:lnTo>
                    <a:lnTo>
                      <a:pt x="18" y="53"/>
                    </a:lnTo>
                    <a:lnTo>
                      <a:pt x="2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1878" y="3612"/>
                <a:ext cx="129" cy="88"/>
              </a:xfrm>
              <a:custGeom>
                <a:avLst/>
                <a:gdLst/>
                <a:ahLst/>
                <a:cxnLst>
                  <a:cxn ang="0">
                    <a:pos x="70" y="88"/>
                  </a:cxn>
                  <a:cxn ang="0">
                    <a:pos x="94" y="88"/>
                  </a:cxn>
                  <a:cxn ang="0">
                    <a:pos x="111" y="71"/>
                  </a:cxn>
                  <a:cxn ang="0">
                    <a:pos x="129" y="53"/>
                  </a:cxn>
                  <a:cxn ang="0">
                    <a:pos x="123" y="30"/>
                  </a:cxn>
                  <a:cxn ang="0">
                    <a:pos x="99" y="6"/>
                  </a:cxn>
                  <a:cxn ang="0">
                    <a:pos x="82" y="0"/>
                  </a:cxn>
                  <a:cxn ang="0">
                    <a:pos x="47" y="6"/>
                  </a:cxn>
                  <a:cxn ang="0">
                    <a:pos x="17" y="24"/>
                  </a:cxn>
                  <a:cxn ang="0">
                    <a:pos x="0" y="41"/>
                  </a:cxn>
                  <a:cxn ang="0">
                    <a:pos x="0" y="59"/>
                  </a:cxn>
                  <a:cxn ang="0">
                    <a:pos x="11" y="71"/>
                  </a:cxn>
                  <a:cxn ang="0">
                    <a:pos x="35" y="82"/>
                  </a:cxn>
                  <a:cxn ang="0">
                    <a:pos x="64" y="88"/>
                  </a:cxn>
                  <a:cxn ang="0">
                    <a:pos x="70" y="88"/>
                  </a:cxn>
                </a:cxnLst>
                <a:rect l="0" t="0" r="0" b="0"/>
                <a:pathLst>
                  <a:path w="129" h="88">
                    <a:moveTo>
                      <a:pt x="70" y="88"/>
                    </a:moveTo>
                    <a:lnTo>
                      <a:pt x="94" y="88"/>
                    </a:lnTo>
                    <a:lnTo>
                      <a:pt x="111" y="71"/>
                    </a:lnTo>
                    <a:lnTo>
                      <a:pt x="129" y="53"/>
                    </a:lnTo>
                    <a:lnTo>
                      <a:pt x="123" y="30"/>
                    </a:lnTo>
                    <a:lnTo>
                      <a:pt x="99" y="6"/>
                    </a:lnTo>
                    <a:lnTo>
                      <a:pt x="82" y="0"/>
                    </a:lnTo>
                    <a:lnTo>
                      <a:pt x="47" y="6"/>
                    </a:lnTo>
                    <a:lnTo>
                      <a:pt x="17" y="24"/>
                    </a:lnTo>
                    <a:lnTo>
                      <a:pt x="0" y="41"/>
                    </a:lnTo>
                    <a:lnTo>
                      <a:pt x="0" y="59"/>
                    </a:lnTo>
                    <a:lnTo>
                      <a:pt x="11" y="71"/>
                    </a:lnTo>
                    <a:lnTo>
                      <a:pt x="35" y="82"/>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2083" y="3507"/>
                <a:ext cx="200" cy="141"/>
              </a:xfrm>
              <a:custGeom>
                <a:avLst/>
                <a:gdLst/>
                <a:ahLst/>
                <a:cxnLst>
                  <a:cxn ang="0">
                    <a:pos x="200" y="82"/>
                  </a:cxn>
                  <a:cxn ang="0">
                    <a:pos x="200" y="70"/>
                  </a:cxn>
                  <a:cxn ang="0">
                    <a:pos x="176" y="47"/>
                  </a:cxn>
                  <a:cxn ang="0">
                    <a:pos x="147" y="17"/>
                  </a:cxn>
                  <a:cxn ang="0">
                    <a:pos x="141" y="11"/>
                  </a:cxn>
                  <a:cxn ang="0">
                    <a:pos x="123" y="6"/>
                  </a:cxn>
                  <a:cxn ang="0">
                    <a:pos x="82" y="0"/>
                  </a:cxn>
                  <a:cxn ang="0">
                    <a:pos x="53" y="6"/>
                  </a:cxn>
                  <a:cxn ang="0">
                    <a:pos x="41" y="11"/>
                  </a:cxn>
                  <a:cxn ang="0">
                    <a:pos x="41" y="17"/>
                  </a:cxn>
                  <a:cxn ang="0">
                    <a:pos x="29" y="47"/>
                  </a:cxn>
                  <a:cxn ang="0">
                    <a:pos x="24" y="64"/>
                  </a:cxn>
                  <a:cxn ang="0">
                    <a:pos x="18" y="76"/>
                  </a:cxn>
                  <a:cxn ang="0">
                    <a:pos x="0" y="94"/>
                  </a:cxn>
                  <a:cxn ang="0">
                    <a:pos x="0" y="99"/>
                  </a:cxn>
                  <a:cxn ang="0">
                    <a:pos x="12" y="105"/>
                  </a:cxn>
                  <a:cxn ang="0">
                    <a:pos x="65" y="135"/>
                  </a:cxn>
                  <a:cxn ang="0">
                    <a:pos x="94" y="141"/>
                  </a:cxn>
                  <a:cxn ang="0">
                    <a:pos x="117" y="141"/>
                  </a:cxn>
                  <a:cxn ang="0">
                    <a:pos x="141" y="135"/>
                  </a:cxn>
                  <a:cxn ang="0">
                    <a:pos x="176" y="111"/>
                  </a:cxn>
                  <a:cxn ang="0">
                    <a:pos x="188" y="99"/>
                  </a:cxn>
                  <a:cxn ang="0">
                    <a:pos x="188" y="82"/>
                  </a:cxn>
                  <a:cxn ang="0">
                    <a:pos x="200" y="82"/>
                  </a:cxn>
                </a:cxnLst>
                <a:rect l="0" t="0" r="0" b="0"/>
                <a:pathLst>
                  <a:path w="200" h="141">
                    <a:moveTo>
                      <a:pt x="200" y="82"/>
                    </a:moveTo>
                    <a:lnTo>
                      <a:pt x="200" y="70"/>
                    </a:lnTo>
                    <a:lnTo>
                      <a:pt x="176" y="47"/>
                    </a:lnTo>
                    <a:lnTo>
                      <a:pt x="147" y="17"/>
                    </a:lnTo>
                    <a:lnTo>
                      <a:pt x="141" y="11"/>
                    </a:lnTo>
                    <a:lnTo>
                      <a:pt x="123" y="6"/>
                    </a:lnTo>
                    <a:lnTo>
                      <a:pt x="82" y="0"/>
                    </a:lnTo>
                    <a:lnTo>
                      <a:pt x="53" y="6"/>
                    </a:lnTo>
                    <a:lnTo>
                      <a:pt x="41" y="11"/>
                    </a:lnTo>
                    <a:lnTo>
                      <a:pt x="41" y="17"/>
                    </a:lnTo>
                    <a:lnTo>
                      <a:pt x="29" y="47"/>
                    </a:lnTo>
                    <a:lnTo>
                      <a:pt x="24" y="64"/>
                    </a:lnTo>
                    <a:lnTo>
                      <a:pt x="18" y="76"/>
                    </a:lnTo>
                    <a:lnTo>
                      <a:pt x="0" y="94"/>
                    </a:lnTo>
                    <a:lnTo>
                      <a:pt x="0" y="99"/>
                    </a:lnTo>
                    <a:lnTo>
                      <a:pt x="12" y="105"/>
                    </a:lnTo>
                    <a:lnTo>
                      <a:pt x="65" y="135"/>
                    </a:lnTo>
                    <a:lnTo>
                      <a:pt x="94" y="141"/>
                    </a:lnTo>
                    <a:lnTo>
                      <a:pt x="117" y="141"/>
                    </a:lnTo>
                    <a:lnTo>
                      <a:pt x="141" y="135"/>
                    </a:lnTo>
                    <a:lnTo>
                      <a:pt x="176" y="111"/>
                    </a:lnTo>
                    <a:lnTo>
                      <a:pt x="188" y="99"/>
                    </a:lnTo>
                    <a:lnTo>
                      <a:pt x="188" y="82"/>
                    </a:lnTo>
                    <a:lnTo>
                      <a:pt x="20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608" y="3225"/>
                <a:ext cx="29" cy="29"/>
              </a:xfrm>
              <a:custGeom>
                <a:avLst/>
                <a:gdLst/>
                <a:ahLst/>
                <a:cxnLst>
                  <a:cxn ang="0">
                    <a:pos x="23" y="29"/>
                  </a:cxn>
                  <a:cxn ang="0">
                    <a:pos x="29" y="18"/>
                  </a:cxn>
                  <a:cxn ang="0">
                    <a:pos x="29" y="12"/>
                  </a:cxn>
                  <a:cxn ang="0">
                    <a:pos x="23" y="6"/>
                  </a:cxn>
                  <a:cxn ang="0">
                    <a:pos x="17" y="0"/>
                  </a:cxn>
                  <a:cxn ang="0">
                    <a:pos x="6" y="6"/>
                  </a:cxn>
                  <a:cxn ang="0">
                    <a:pos x="0" y="18"/>
                  </a:cxn>
                  <a:cxn ang="0">
                    <a:pos x="6" y="29"/>
                  </a:cxn>
                  <a:cxn ang="0">
                    <a:pos x="17" y="29"/>
                  </a:cxn>
                  <a:cxn ang="0">
                    <a:pos x="23" y="29"/>
                  </a:cxn>
                </a:cxnLst>
                <a:rect l="0" t="0" r="0" b="0"/>
                <a:pathLst>
                  <a:path w="29" h="29">
                    <a:moveTo>
                      <a:pt x="23" y="29"/>
                    </a:moveTo>
                    <a:lnTo>
                      <a:pt x="29" y="18"/>
                    </a:lnTo>
                    <a:lnTo>
                      <a:pt x="29" y="12"/>
                    </a:lnTo>
                    <a:lnTo>
                      <a:pt x="23" y="6"/>
                    </a:lnTo>
                    <a:lnTo>
                      <a:pt x="17" y="0"/>
                    </a:lnTo>
                    <a:lnTo>
                      <a:pt x="6" y="6"/>
                    </a:lnTo>
                    <a:lnTo>
                      <a:pt x="0" y="18"/>
                    </a:lnTo>
                    <a:lnTo>
                      <a:pt x="6" y="29"/>
                    </a:lnTo>
                    <a:lnTo>
                      <a:pt x="17"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2236" y="2908"/>
                <a:ext cx="751" cy="505"/>
              </a:xfrm>
              <a:custGeom>
                <a:avLst/>
                <a:gdLst/>
                <a:ahLst/>
                <a:cxnLst>
                  <a:cxn ang="0">
                    <a:pos x="211" y="475"/>
                  </a:cxn>
                  <a:cxn ang="0">
                    <a:pos x="223" y="470"/>
                  </a:cxn>
                  <a:cxn ang="0">
                    <a:pos x="234" y="452"/>
                  </a:cxn>
                  <a:cxn ang="0">
                    <a:pos x="234" y="423"/>
                  </a:cxn>
                  <a:cxn ang="0">
                    <a:pos x="234" y="399"/>
                  </a:cxn>
                  <a:cxn ang="0">
                    <a:pos x="246" y="393"/>
                  </a:cxn>
                  <a:cxn ang="0">
                    <a:pos x="269" y="382"/>
                  </a:cxn>
                  <a:cxn ang="0">
                    <a:pos x="281" y="364"/>
                  </a:cxn>
                  <a:cxn ang="0">
                    <a:pos x="287" y="352"/>
                  </a:cxn>
                  <a:cxn ang="0">
                    <a:pos x="316" y="311"/>
                  </a:cxn>
                  <a:cxn ang="0">
                    <a:pos x="346" y="282"/>
                  </a:cxn>
                  <a:cxn ang="0">
                    <a:pos x="410" y="241"/>
                  </a:cxn>
                  <a:cxn ang="0">
                    <a:pos x="469" y="200"/>
                  </a:cxn>
                  <a:cxn ang="0">
                    <a:pos x="522" y="170"/>
                  </a:cxn>
                  <a:cxn ang="0">
                    <a:pos x="580" y="135"/>
                  </a:cxn>
                  <a:cxn ang="0">
                    <a:pos x="663" y="82"/>
                  </a:cxn>
                  <a:cxn ang="0">
                    <a:pos x="692" y="65"/>
                  </a:cxn>
                  <a:cxn ang="0">
                    <a:pos x="721" y="53"/>
                  </a:cxn>
                  <a:cxn ang="0">
                    <a:pos x="745" y="53"/>
                  </a:cxn>
                  <a:cxn ang="0">
                    <a:pos x="751" y="53"/>
                  </a:cxn>
                  <a:cxn ang="0">
                    <a:pos x="751" y="47"/>
                  </a:cxn>
                  <a:cxn ang="0">
                    <a:pos x="751" y="12"/>
                  </a:cxn>
                  <a:cxn ang="0">
                    <a:pos x="739" y="6"/>
                  </a:cxn>
                  <a:cxn ang="0">
                    <a:pos x="721" y="0"/>
                  </a:cxn>
                  <a:cxn ang="0">
                    <a:pos x="709" y="0"/>
                  </a:cxn>
                  <a:cxn ang="0">
                    <a:pos x="709" y="12"/>
                  </a:cxn>
                  <a:cxn ang="0">
                    <a:pos x="692" y="35"/>
                  </a:cxn>
                  <a:cxn ang="0">
                    <a:pos x="651" y="53"/>
                  </a:cxn>
                  <a:cxn ang="0">
                    <a:pos x="598" y="76"/>
                  </a:cxn>
                  <a:cxn ang="0">
                    <a:pos x="539" y="100"/>
                  </a:cxn>
                  <a:cxn ang="0">
                    <a:pos x="498" y="123"/>
                  </a:cxn>
                  <a:cxn ang="0">
                    <a:pos x="463" y="147"/>
                  </a:cxn>
                  <a:cxn ang="0">
                    <a:pos x="428" y="164"/>
                  </a:cxn>
                  <a:cxn ang="0">
                    <a:pos x="399" y="170"/>
                  </a:cxn>
                  <a:cxn ang="0">
                    <a:pos x="369" y="194"/>
                  </a:cxn>
                  <a:cxn ang="0">
                    <a:pos x="246" y="282"/>
                  </a:cxn>
                  <a:cxn ang="0">
                    <a:pos x="217" y="294"/>
                  </a:cxn>
                  <a:cxn ang="0">
                    <a:pos x="193" y="299"/>
                  </a:cxn>
                  <a:cxn ang="0">
                    <a:pos x="176" y="317"/>
                  </a:cxn>
                  <a:cxn ang="0">
                    <a:pos x="158" y="317"/>
                  </a:cxn>
                  <a:cxn ang="0">
                    <a:pos x="129" y="311"/>
                  </a:cxn>
                  <a:cxn ang="0">
                    <a:pos x="88" y="299"/>
                  </a:cxn>
                  <a:cxn ang="0">
                    <a:pos x="52" y="317"/>
                  </a:cxn>
                  <a:cxn ang="0">
                    <a:pos x="17" y="329"/>
                  </a:cxn>
                  <a:cxn ang="0">
                    <a:pos x="5" y="335"/>
                  </a:cxn>
                  <a:cxn ang="0">
                    <a:pos x="0" y="346"/>
                  </a:cxn>
                  <a:cxn ang="0">
                    <a:pos x="0" y="364"/>
                  </a:cxn>
                  <a:cxn ang="0">
                    <a:pos x="17" y="417"/>
                  </a:cxn>
                  <a:cxn ang="0">
                    <a:pos x="29" y="446"/>
                  </a:cxn>
                  <a:cxn ang="0">
                    <a:pos x="35" y="470"/>
                  </a:cxn>
                  <a:cxn ang="0">
                    <a:pos x="82" y="493"/>
                  </a:cxn>
                  <a:cxn ang="0">
                    <a:pos x="111" y="505"/>
                  </a:cxn>
                  <a:cxn ang="0">
                    <a:pos x="129" y="505"/>
                  </a:cxn>
                  <a:cxn ang="0">
                    <a:pos x="164" y="493"/>
                  </a:cxn>
                  <a:cxn ang="0">
                    <a:pos x="187" y="481"/>
                  </a:cxn>
                  <a:cxn ang="0">
                    <a:pos x="205" y="475"/>
                  </a:cxn>
                  <a:cxn ang="0">
                    <a:pos x="211" y="475"/>
                  </a:cxn>
                </a:cxnLst>
                <a:rect l="0" t="0" r="0" b="0"/>
                <a:pathLst>
                  <a:path w="751" h="505">
                    <a:moveTo>
                      <a:pt x="211" y="475"/>
                    </a:moveTo>
                    <a:lnTo>
                      <a:pt x="223" y="470"/>
                    </a:lnTo>
                    <a:lnTo>
                      <a:pt x="234" y="452"/>
                    </a:lnTo>
                    <a:lnTo>
                      <a:pt x="234" y="423"/>
                    </a:lnTo>
                    <a:lnTo>
                      <a:pt x="234" y="399"/>
                    </a:lnTo>
                    <a:lnTo>
                      <a:pt x="246" y="393"/>
                    </a:lnTo>
                    <a:lnTo>
                      <a:pt x="269" y="382"/>
                    </a:lnTo>
                    <a:lnTo>
                      <a:pt x="281" y="364"/>
                    </a:lnTo>
                    <a:lnTo>
                      <a:pt x="287" y="352"/>
                    </a:lnTo>
                    <a:lnTo>
                      <a:pt x="316" y="311"/>
                    </a:lnTo>
                    <a:lnTo>
                      <a:pt x="346" y="282"/>
                    </a:lnTo>
                    <a:lnTo>
                      <a:pt x="410" y="241"/>
                    </a:lnTo>
                    <a:lnTo>
                      <a:pt x="469" y="200"/>
                    </a:lnTo>
                    <a:lnTo>
                      <a:pt x="522" y="170"/>
                    </a:lnTo>
                    <a:lnTo>
                      <a:pt x="580" y="135"/>
                    </a:lnTo>
                    <a:lnTo>
                      <a:pt x="663" y="82"/>
                    </a:lnTo>
                    <a:lnTo>
                      <a:pt x="692" y="65"/>
                    </a:lnTo>
                    <a:lnTo>
                      <a:pt x="721" y="53"/>
                    </a:lnTo>
                    <a:lnTo>
                      <a:pt x="745" y="53"/>
                    </a:lnTo>
                    <a:lnTo>
                      <a:pt x="751" y="53"/>
                    </a:lnTo>
                    <a:lnTo>
                      <a:pt x="751" y="47"/>
                    </a:lnTo>
                    <a:lnTo>
                      <a:pt x="751" y="12"/>
                    </a:lnTo>
                    <a:lnTo>
                      <a:pt x="739" y="6"/>
                    </a:lnTo>
                    <a:lnTo>
                      <a:pt x="721" y="0"/>
                    </a:lnTo>
                    <a:lnTo>
                      <a:pt x="709" y="0"/>
                    </a:lnTo>
                    <a:lnTo>
                      <a:pt x="709" y="12"/>
                    </a:lnTo>
                    <a:lnTo>
                      <a:pt x="692" y="35"/>
                    </a:lnTo>
                    <a:lnTo>
                      <a:pt x="651" y="53"/>
                    </a:lnTo>
                    <a:lnTo>
                      <a:pt x="598" y="76"/>
                    </a:lnTo>
                    <a:lnTo>
                      <a:pt x="539" y="100"/>
                    </a:lnTo>
                    <a:lnTo>
                      <a:pt x="498" y="123"/>
                    </a:lnTo>
                    <a:lnTo>
                      <a:pt x="463" y="147"/>
                    </a:lnTo>
                    <a:lnTo>
                      <a:pt x="428" y="164"/>
                    </a:lnTo>
                    <a:lnTo>
                      <a:pt x="399" y="170"/>
                    </a:lnTo>
                    <a:lnTo>
                      <a:pt x="369" y="194"/>
                    </a:lnTo>
                    <a:lnTo>
                      <a:pt x="246" y="282"/>
                    </a:lnTo>
                    <a:lnTo>
                      <a:pt x="217" y="294"/>
                    </a:lnTo>
                    <a:lnTo>
                      <a:pt x="193" y="299"/>
                    </a:lnTo>
                    <a:lnTo>
                      <a:pt x="176" y="317"/>
                    </a:lnTo>
                    <a:lnTo>
                      <a:pt x="158" y="317"/>
                    </a:lnTo>
                    <a:lnTo>
                      <a:pt x="129" y="311"/>
                    </a:lnTo>
                    <a:lnTo>
                      <a:pt x="88" y="299"/>
                    </a:lnTo>
                    <a:lnTo>
                      <a:pt x="52" y="317"/>
                    </a:lnTo>
                    <a:lnTo>
                      <a:pt x="17" y="329"/>
                    </a:lnTo>
                    <a:lnTo>
                      <a:pt x="5" y="335"/>
                    </a:lnTo>
                    <a:lnTo>
                      <a:pt x="0" y="346"/>
                    </a:lnTo>
                    <a:lnTo>
                      <a:pt x="0" y="364"/>
                    </a:lnTo>
                    <a:lnTo>
                      <a:pt x="17" y="417"/>
                    </a:lnTo>
                    <a:lnTo>
                      <a:pt x="29" y="446"/>
                    </a:lnTo>
                    <a:lnTo>
                      <a:pt x="35" y="470"/>
                    </a:lnTo>
                    <a:lnTo>
                      <a:pt x="82" y="493"/>
                    </a:lnTo>
                    <a:lnTo>
                      <a:pt x="111" y="505"/>
                    </a:lnTo>
                    <a:lnTo>
                      <a:pt x="129" y="505"/>
                    </a:lnTo>
                    <a:lnTo>
                      <a:pt x="164" y="493"/>
                    </a:lnTo>
                    <a:lnTo>
                      <a:pt x="187" y="481"/>
                    </a:lnTo>
                    <a:lnTo>
                      <a:pt x="205" y="475"/>
                    </a:lnTo>
                    <a:lnTo>
                      <a:pt x="211" y="47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3004" y="2785"/>
                <a:ext cx="182" cy="158"/>
              </a:xfrm>
              <a:custGeom>
                <a:avLst/>
                <a:gdLst/>
                <a:ahLst/>
                <a:cxnLst>
                  <a:cxn ang="0">
                    <a:pos x="47" y="158"/>
                  </a:cxn>
                  <a:cxn ang="0">
                    <a:pos x="76" y="141"/>
                  </a:cxn>
                  <a:cxn ang="0">
                    <a:pos x="100" y="123"/>
                  </a:cxn>
                  <a:cxn ang="0">
                    <a:pos x="100" y="100"/>
                  </a:cxn>
                  <a:cxn ang="0">
                    <a:pos x="106" y="94"/>
                  </a:cxn>
                  <a:cxn ang="0">
                    <a:pos x="106" y="88"/>
                  </a:cxn>
                  <a:cxn ang="0">
                    <a:pos x="129" y="94"/>
                  </a:cxn>
                  <a:cxn ang="0">
                    <a:pos x="135" y="100"/>
                  </a:cxn>
                  <a:cxn ang="0">
                    <a:pos x="147" y="94"/>
                  </a:cxn>
                  <a:cxn ang="0">
                    <a:pos x="176" y="76"/>
                  </a:cxn>
                  <a:cxn ang="0">
                    <a:pos x="182" y="64"/>
                  </a:cxn>
                  <a:cxn ang="0">
                    <a:pos x="182" y="35"/>
                  </a:cxn>
                  <a:cxn ang="0">
                    <a:pos x="170" y="6"/>
                  </a:cxn>
                  <a:cxn ang="0">
                    <a:pos x="159" y="0"/>
                  </a:cxn>
                  <a:cxn ang="0">
                    <a:pos x="135" y="0"/>
                  </a:cxn>
                  <a:cxn ang="0">
                    <a:pos x="117" y="6"/>
                  </a:cxn>
                  <a:cxn ang="0">
                    <a:pos x="82" y="64"/>
                  </a:cxn>
                  <a:cxn ang="0">
                    <a:pos x="76" y="64"/>
                  </a:cxn>
                  <a:cxn ang="0">
                    <a:pos x="71" y="59"/>
                  </a:cxn>
                  <a:cxn ang="0">
                    <a:pos x="53" y="59"/>
                  </a:cxn>
                  <a:cxn ang="0">
                    <a:pos x="41" y="59"/>
                  </a:cxn>
                  <a:cxn ang="0">
                    <a:pos x="6" y="76"/>
                  </a:cxn>
                  <a:cxn ang="0">
                    <a:pos x="0" y="94"/>
                  </a:cxn>
                  <a:cxn ang="0">
                    <a:pos x="0" y="106"/>
                  </a:cxn>
                  <a:cxn ang="0">
                    <a:pos x="0" y="129"/>
                  </a:cxn>
                  <a:cxn ang="0">
                    <a:pos x="12" y="141"/>
                  </a:cxn>
                  <a:cxn ang="0">
                    <a:pos x="24" y="158"/>
                  </a:cxn>
                  <a:cxn ang="0">
                    <a:pos x="41" y="158"/>
                  </a:cxn>
                  <a:cxn ang="0">
                    <a:pos x="47" y="158"/>
                  </a:cxn>
                </a:cxnLst>
                <a:rect l="0" t="0" r="0" b="0"/>
                <a:pathLst>
                  <a:path w="182" h="158">
                    <a:moveTo>
                      <a:pt x="47" y="158"/>
                    </a:moveTo>
                    <a:lnTo>
                      <a:pt x="76" y="141"/>
                    </a:lnTo>
                    <a:lnTo>
                      <a:pt x="100" y="123"/>
                    </a:lnTo>
                    <a:lnTo>
                      <a:pt x="100" y="100"/>
                    </a:lnTo>
                    <a:lnTo>
                      <a:pt x="106" y="94"/>
                    </a:lnTo>
                    <a:lnTo>
                      <a:pt x="106" y="88"/>
                    </a:lnTo>
                    <a:lnTo>
                      <a:pt x="129" y="94"/>
                    </a:lnTo>
                    <a:lnTo>
                      <a:pt x="135" y="100"/>
                    </a:lnTo>
                    <a:lnTo>
                      <a:pt x="147" y="94"/>
                    </a:lnTo>
                    <a:lnTo>
                      <a:pt x="176" y="76"/>
                    </a:lnTo>
                    <a:lnTo>
                      <a:pt x="182" y="64"/>
                    </a:lnTo>
                    <a:lnTo>
                      <a:pt x="182" y="35"/>
                    </a:lnTo>
                    <a:lnTo>
                      <a:pt x="170" y="6"/>
                    </a:lnTo>
                    <a:lnTo>
                      <a:pt x="159" y="0"/>
                    </a:lnTo>
                    <a:lnTo>
                      <a:pt x="135" y="0"/>
                    </a:lnTo>
                    <a:lnTo>
                      <a:pt x="117" y="6"/>
                    </a:lnTo>
                    <a:lnTo>
                      <a:pt x="82" y="64"/>
                    </a:lnTo>
                    <a:lnTo>
                      <a:pt x="76" y="64"/>
                    </a:lnTo>
                    <a:lnTo>
                      <a:pt x="71" y="59"/>
                    </a:lnTo>
                    <a:lnTo>
                      <a:pt x="53" y="59"/>
                    </a:lnTo>
                    <a:lnTo>
                      <a:pt x="41" y="59"/>
                    </a:lnTo>
                    <a:lnTo>
                      <a:pt x="6" y="76"/>
                    </a:lnTo>
                    <a:lnTo>
                      <a:pt x="0" y="94"/>
                    </a:lnTo>
                    <a:lnTo>
                      <a:pt x="0" y="106"/>
                    </a:lnTo>
                    <a:lnTo>
                      <a:pt x="0" y="129"/>
                    </a:lnTo>
                    <a:lnTo>
                      <a:pt x="12" y="141"/>
                    </a:lnTo>
                    <a:lnTo>
                      <a:pt x="24" y="158"/>
                    </a:lnTo>
                    <a:lnTo>
                      <a:pt x="41" y="158"/>
                    </a:lnTo>
                    <a:lnTo>
                      <a:pt x="47" y="15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2382" y="3419"/>
                <a:ext cx="88" cy="70"/>
              </a:xfrm>
              <a:custGeom>
                <a:avLst/>
                <a:gdLst/>
                <a:ahLst/>
                <a:cxnLst>
                  <a:cxn ang="0">
                    <a:pos x="71" y="64"/>
                  </a:cxn>
                  <a:cxn ang="0">
                    <a:pos x="88" y="58"/>
                  </a:cxn>
                  <a:cxn ang="0">
                    <a:pos x="88" y="41"/>
                  </a:cxn>
                  <a:cxn ang="0">
                    <a:pos x="88" y="29"/>
                  </a:cxn>
                  <a:cxn ang="0">
                    <a:pos x="77" y="11"/>
                  </a:cxn>
                  <a:cxn ang="0">
                    <a:pos x="71" y="0"/>
                  </a:cxn>
                  <a:cxn ang="0">
                    <a:pos x="65" y="0"/>
                  </a:cxn>
                  <a:cxn ang="0">
                    <a:pos x="41" y="6"/>
                  </a:cxn>
                  <a:cxn ang="0">
                    <a:pos x="18" y="23"/>
                  </a:cxn>
                  <a:cxn ang="0">
                    <a:pos x="0" y="35"/>
                  </a:cxn>
                  <a:cxn ang="0">
                    <a:pos x="0" y="58"/>
                  </a:cxn>
                  <a:cxn ang="0">
                    <a:pos x="6" y="64"/>
                  </a:cxn>
                  <a:cxn ang="0">
                    <a:pos x="18" y="70"/>
                  </a:cxn>
                  <a:cxn ang="0">
                    <a:pos x="41" y="70"/>
                  </a:cxn>
                  <a:cxn ang="0">
                    <a:pos x="65" y="64"/>
                  </a:cxn>
                  <a:cxn ang="0">
                    <a:pos x="71" y="64"/>
                  </a:cxn>
                </a:cxnLst>
                <a:rect l="0" t="0" r="0" b="0"/>
                <a:pathLst>
                  <a:path w="88" h="70">
                    <a:moveTo>
                      <a:pt x="71" y="64"/>
                    </a:moveTo>
                    <a:lnTo>
                      <a:pt x="88" y="58"/>
                    </a:lnTo>
                    <a:lnTo>
                      <a:pt x="88" y="41"/>
                    </a:lnTo>
                    <a:lnTo>
                      <a:pt x="88" y="29"/>
                    </a:lnTo>
                    <a:lnTo>
                      <a:pt x="77" y="11"/>
                    </a:lnTo>
                    <a:lnTo>
                      <a:pt x="71" y="0"/>
                    </a:lnTo>
                    <a:lnTo>
                      <a:pt x="65" y="0"/>
                    </a:lnTo>
                    <a:lnTo>
                      <a:pt x="41" y="6"/>
                    </a:lnTo>
                    <a:lnTo>
                      <a:pt x="18" y="23"/>
                    </a:lnTo>
                    <a:lnTo>
                      <a:pt x="0" y="35"/>
                    </a:lnTo>
                    <a:lnTo>
                      <a:pt x="0" y="58"/>
                    </a:lnTo>
                    <a:lnTo>
                      <a:pt x="6" y="64"/>
                    </a:lnTo>
                    <a:lnTo>
                      <a:pt x="18" y="70"/>
                    </a:lnTo>
                    <a:lnTo>
                      <a:pt x="41" y="70"/>
                    </a:lnTo>
                    <a:lnTo>
                      <a:pt x="65" y="64"/>
                    </a:lnTo>
                    <a:lnTo>
                      <a:pt x="71"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2476" y="3325"/>
                <a:ext cx="112" cy="117"/>
              </a:xfrm>
              <a:custGeom>
                <a:avLst/>
                <a:gdLst/>
                <a:ahLst/>
                <a:cxnLst>
                  <a:cxn ang="0">
                    <a:pos x="59" y="105"/>
                  </a:cxn>
                  <a:cxn ang="0">
                    <a:pos x="100" y="88"/>
                  </a:cxn>
                  <a:cxn ang="0">
                    <a:pos x="106" y="76"/>
                  </a:cxn>
                  <a:cxn ang="0">
                    <a:pos x="112" y="64"/>
                  </a:cxn>
                  <a:cxn ang="0">
                    <a:pos x="112" y="35"/>
                  </a:cxn>
                  <a:cxn ang="0">
                    <a:pos x="106" y="23"/>
                  </a:cxn>
                  <a:cxn ang="0">
                    <a:pos x="100" y="12"/>
                  </a:cxn>
                  <a:cxn ang="0">
                    <a:pos x="88" y="0"/>
                  </a:cxn>
                  <a:cxn ang="0">
                    <a:pos x="65" y="0"/>
                  </a:cxn>
                  <a:cxn ang="0">
                    <a:pos x="47" y="6"/>
                  </a:cxn>
                  <a:cxn ang="0">
                    <a:pos x="41" y="12"/>
                  </a:cxn>
                  <a:cxn ang="0">
                    <a:pos x="35" y="29"/>
                  </a:cxn>
                  <a:cxn ang="0">
                    <a:pos x="29" y="41"/>
                  </a:cxn>
                  <a:cxn ang="0">
                    <a:pos x="29" y="64"/>
                  </a:cxn>
                  <a:cxn ang="0">
                    <a:pos x="12" y="70"/>
                  </a:cxn>
                  <a:cxn ang="0">
                    <a:pos x="6" y="88"/>
                  </a:cxn>
                  <a:cxn ang="0">
                    <a:pos x="0" y="94"/>
                  </a:cxn>
                  <a:cxn ang="0">
                    <a:pos x="0" y="100"/>
                  </a:cxn>
                  <a:cxn ang="0">
                    <a:pos x="12" y="117"/>
                  </a:cxn>
                  <a:cxn ang="0">
                    <a:pos x="35" y="117"/>
                  </a:cxn>
                  <a:cxn ang="0">
                    <a:pos x="47" y="117"/>
                  </a:cxn>
                  <a:cxn ang="0">
                    <a:pos x="47" y="105"/>
                  </a:cxn>
                  <a:cxn ang="0">
                    <a:pos x="59" y="105"/>
                  </a:cxn>
                </a:cxnLst>
                <a:rect l="0" t="0" r="0" b="0"/>
                <a:pathLst>
                  <a:path w="112" h="117">
                    <a:moveTo>
                      <a:pt x="59" y="105"/>
                    </a:moveTo>
                    <a:lnTo>
                      <a:pt x="100" y="88"/>
                    </a:lnTo>
                    <a:lnTo>
                      <a:pt x="106" y="76"/>
                    </a:lnTo>
                    <a:lnTo>
                      <a:pt x="112" y="64"/>
                    </a:lnTo>
                    <a:lnTo>
                      <a:pt x="112" y="35"/>
                    </a:lnTo>
                    <a:lnTo>
                      <a:pt x="106" y="23"/>
                    </a:lnTo>
                    <a:lnTo>
                      <a:pt x="100" y="12"/>
                    </a:lnTo>
                    <a:lnTo>
                      <a:pt x="88" y="0"/>
                    </a:lnTo>
                    <a:lnTo>
                      <a:pt x="65" y="0"/>
                    </a:lnTo>
                    <a:lnTo>
                      <a:pt x="47" y="6"/>
                    </a:lnTo>
                    <a:lnTo>
                      <a:pt x="41" y="12"/>
                    </a:lnTo>
                    <a:lnTo>
                      <a:pt x="35" y="29"/>
                    </a:lnTo>
                    <a:lnTo>
                      <a:pt x="29" y="41"/>
                    </a:lnTo>
                    <a:lnTo>
                      <a:pt x="29" y="64"/>
                    </a:lnTo>
                    <a:lnTo>
                      <a:pt x="12" y="70"/>
                    </a:lnTo>
                    <a:lnTo>
                      <a:pt x="6" y="88"/>
                    </a:lnTo>
                    <a:lnTo>
                      <a:pt x="0" y="94"/>
                    </a:lnTo>
                    <a:lnTo>
                      <a:pt x="0" y="100"/>
                    </a:lnTo>
                    <a:lnTo>
                      <a:pt x="12" y="117"/>
                    </a:lnTo>
                    <a:lnTo>
                      <a:pt x="35" y="117"/>
                    </a:lnTo>
                    <a:lnTo>
                      <a:pt x="47" y="117"/>
                    </a:lnTo>
                    <a:lnTo>
                      <a:pt x="47" y="105"/>
                    </a:lnTo>
                    <a:lnTo>
                      <a:pt x="59"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2764" y="3225"/>
                <a:ext cx="64" cy="70"/>
              </a:xfrm>
              <a:custGeom>
                <a:avLst/>
                <a:gdLst/>
                <a:ahLst/>
                <a:cxnLst>
                  <a:cxn ang="0">
                    <a:pos x="23" y="70"/>
                  </a:cxn>
                  <a:cxn ang="0">
                    <a:pos x="52" y="65"/>
                  </a:cxn>
                  <a:cxn ang="0">
                    <a:pos x="58" y="59"/>
                  </a:cxn>
                  <a:cxn ang="0">
                    <a:pos x="64" y="35"/>
                  </a:cxn>
                  <a:cxn ang="0">
                    <a:pos x="64" y="12"/>
                  </a:cxn>
                  <a:cxn ang="0">
                    <a:pos x="58" y="0"/>
                  </a:cxn>
                  <a:cxn ang="0">
                    <a:pos x="35" y="0"/>
                  </a:cxn>
                  <a:cxn ang="0">
                    <a:pos x="29" y="0"/>
                  </a:cxn>
                  <a:cxn ang="0">
                    <a:pos x="11" y="6"/>
                  </a:cxn>
                  <a:cxn ang="0">
                    <a:pos x="5" y="18"/>
                  </a:cxn>
                  <a:cxn ang="0">
                    <a:pos x="0" y="47"/>
                  </a:cxn>
                  <a:cxn ang="0">
                    <a:pos x="5" y="65"/>
                  </a:cxn>
                  <a:cxn ang="0">
                    <a:pos x="11" y="70"/>
                  </a:cxn>
                  <a:cxn ang="0">
                    <a:pos x="23" y="70"/>
                  </a:cxn>
                </a:cxnLst>
                <a:rect l="0" t="0" r="0" b="0"/>
                <a:pathLst>
                  <a:path w="64" h="70">
                    <a:moveTo>
                      <a:pt x="23" y="70"/>
                    </a:moveTo>
                    <a:lnTo>
                      <a:pt x="52" y="65"/>
                    </a:lnTo>
                    <a:lnTo>
                      <a:pt x="58" y="59"/>
                    </a:lnTo>
                    <a:lnTo>
                      <a:pt x="64" y="35"/>
                    </a:lnTo>
                    <a:lnTo>
                      <a:pt x="64" y="12"/>
                    </a:lnTo>
                    <a:lnTo>
                      <a:pt x="58" y="0"/>
                    </a:lnTo>
                    <a:lnTo>
                      <a:pt x="35" y="0"/>
                    </a:lnTo>
                    <a:lnTo>
                      <a:pt x="29" y="0"/>
                    </a:lnTo>
                    <a:lnTo>
                      <a:pt x="11" y="6"/>
                    </a:lnTo>
                    <a:lnTo>
                      <a:pt x="5" y="18"/>
                    </a:lnTo>
                    <a:lnTo>
                      <a:pt x="0" y="47"/>
                    </a:lnTo>
                    <a:lnTo>
                      <a:pt x="5" y="65"/>
                    </a:lnTo>
                    <a:lnTo>
                      <a:pt x="11" y="70"/>
                    </a:lnTo>
                    <a:lnTo>
                      <a:pt x="2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2329" y="3031"/>
                <a:ext cx="47" cy="36"/>
              </a:xfrm>
              <a:custGeom>
                <a:avLst/>
                <a:gdLst/>
                <a:ahLst/>
                <a:cxnLst>
                  <a:cxn ang="0">
                    <a:pos x="0" y="24"/>
                  </a:cxn>
                  <a:cxn ang="0">
                    <a:pos x="18" y="36"/>
                  </a:cxn>
                  <a:cxn ang="0">
                    <a:pos x="30" y="24"/>
                  </a:cxn>
                  <a:cxn ang="0">
                    <a:pos x="47" y="18"/>
                  </a:cxn>
                  <a:cxn ang="0">
                    <a:pos x="47" y="12"/>
                  </a:cxn>
                  <a:cxn ang="0">
                    <a:pos x="36" y="0"/>
                  </a:cxn>
                  <a:cxn ang="0">
                    <a:pos x="18" y="6"/>
                  </a:cxn>
                  <a:cxn ang="0">
                    <a:pos x="0" y="12"/>
                  </a:cxn>
                  <a:cxn ang="0">
                    <a:pos x="0" y="18"/>
                  </a:cxn>
                  <a:cxn ang="0">
                    <a:pos x="0" y="18"/>
                  </a:cxn>
                  <a:cxn ang="0">
                    <a:pos x="0" y="24"/>
                  </a:cxn>
                </a:cxnLst>
                <a:rect l="0" t="0" r="0" b="0"/>
                <a:pathLst>
                  <a:path w="47" h="36">
                    <a:moveTo>
                      <a:pt x="0" y="24"/>
                    </a:moveTo>
                    <a:lnTo>
                      <a:pt x="18" y="36"/>
                    </a:lnTo>
                    <a:lnTo>
                      <a:pt x="30" y="24"/>
                    </a:lnTo>
                    <a:lnTo>
                      <a:pt x="47" y="18"/>
                    </a:lnTo>
                    <a:lnTo>
                      <a:pt x="47" y="12"/>
                    </a:lnTo>
                    <a:lnTo>
                      <a:pt x="36" y="0"/>
                    </a:lnTo>
                    <a:lnTo>
                      <a:pt x="18" y="6"/>
                    </a:lnTo>
                    <a:lnTo>
                      <a:pt x="0" y="12"/>
                    </a:lnTo>
                    <a:lnTo>
                      <a:pt x="0" y="18"/>
                    </a:lnTo>
                    <a:lnTo>
                      <a:pt x="0" y="18"/>
                    </a:lnTo>
                    <a:lnTo>
                      <a:pt x="0"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2570" y="3730"/>
                <a:ext cx="70" cy="64"/>
              </a:xfrm>
              <a:custGeom>
                <a:avLst/>
                <a:gdLst/>
                <a:ahLst/>
                <a:cxnLst>
                  <a:cxn ang="0">
                    <a:pos x="47" y="64"/>
                  </a:cxn>
                  <a:cxn ang="0">
                    <a:pos x="65" y="47"/>
                  </a:cxn>
                  <a:cxn ang="0">
                    <a:pos x="70" y="35"/>
                  </a:cxn>
                  <a:cxn ang="0">
                    <a:pos x="70" y="17"/>
                  </a:cxn>
                  <a:cxn ang="0">
                    <a:pos x="59" y="6"/>
                  </a:cxn>
                  <a:cxn ang="0">
                    <a:pos x="35" y="0"/>
                  </a:cxn>
                  <a:cxn ang="0">
                    <a:pos x="12" y="6"/>
                  </a:cxn>
                  <a:cxn ang="0">
                    <a:pos x="0" y="17"/>
                  </a:cxn>
                  <a:cxn ang="0">
                    <a:pos x="0" y="35"/>
                  </a:cxn>
                  <a:cxn ang="0">
                    <a:pos x="0" y="41"/>
                  </a:cxn>
                  <a:cxn ang="0">
                    <a:pos x="29" y="64"/>
                  </a:cxn>
                  <a:cxn ang="0">
                    <a:pos x="35" y="64"/>
                  </a:cxn>
                  <a:cxn ang="0">
                    <a:pos x="41" y="64"/>
                  </a:cxn>
                  <a:cxn ang="0">
                    <a:pos x="47" y="64"/>
                  </a:cxn>
                </a:cxnLst>
                <a:rect l="0" t="0" r="0" b="0"/>
                <a:pathLst>
                  <a:path w="70" h="64">
                    <a:moveTo>
                      <a:pt x="47" y="64"/>
                    </a:moveTo>
                    <a:lnTo>
                      <a:pt x="65" y="47"/>
                    </a:lnTo>
                    <a:lnTo>
                      <a:pt x="70" y="35"/>
                    </a:lnTo>
                    <a:lnTo>
                      <a:pt x="70" y="17"/>
                    </a:lnTo>
                    <a:lnTo>
                      <a:pt x="59" y="6"/>
                    </a:lnTo>
                    <a:lnTo>
                      <a:pt x="35" y="0"/>
                    </a:lnTo>
                    <a:lnTo>
                      <a:pt x="12" y="6"/>
                    </a:lnTo>
                    <a:lnTo>
                      <a:pt x="0" y="17"/>
                    </a:lnTo>
                    <a:lnTo>
                      <a:pt x="0" y="35"/>
                    </a:lnTo>
                    <a:lnTo>
                      <a:pt x="0" y="41"/>
                    </a:lnTo>
                    <a:lnTo>
                      <a:pt x="29" y="64"/>
                    </a:lnTo>
                    <a:lnTo>
                      <a:pt x="35" y="64"/>
                    </a:lnTo>
                    <a:lnTo>
                      <a:pt x="41" y="64"/>
                    </a:lnTo>
                    <a:lnTo>
                      <a:pt x="47"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2869" y="3542"/>
                <a:ext cx="59" cy="47"/>
              </a:xfrm>
              <a:custGeom>
                <a:avLst/>
                <a:gdLst/>
                <a:ahLst/>
                <a:cxnLst>
                  <a:cxn ang="0">
                    <a:pos x="47" y="47"/>
                  </a:cxn>
                  <a:cxn ang="0">
                    <a:pos x="53" y="47"/>
                  </a:cxn>
                  <a:cxn ang="0">
                    <a:pos x="59" y="35"/>
                  </a:cxn>
                  <a:cxn ang="0">
                    <a:pos x="59" y="18"/>
                  </a:cxn>
                  <a:cxn ang="0">
                    <a:pos x="53" y="6"/>
                  </a:cxn>
                  <a:cxn ang="0">
                    <a:pos x="41" y="0"/>
                  </a:cxn>
                  <a:cxn ang="0">
                    <a:pos x="24" y="0"/>
                  </a:cxn>
                  <a:cxn ang="0">
                    <a:pos x="12" y="6"/>
                  </a:cxn>
                  <a:cxn ang="0">
                    <a:pos x="0" y="12"/>
                  </a:cxn>
                  <a:cxn ang="0">
                    <a:pos x="0" y="29"/>
                  </a:cxn>
                  <a:cxn ang="0">
                    <a:pos x="12" y="41"/>
                  </a:cxn>
                  <a:cxn ang="0">
                    <a:pos x="24" y="47"/>
                  </a:cxn>
                  <a:cxn ang="0">
                    <a:pos x="41" y="47"/>
                  </a:cxn>
                  <a:cxn ang="0">
                    <a:pos x="47" y="47"/>
                  </a:cxn>
                </a:cxnLst>
                <a:rect l="0" t="0" r="0" b="0"/>
                <a:pathLst>
                  <a:path w="59" h="47">
                    <a:moveTo>
                      <a:pt x="47" y="47"/>
                    </a:moveTo>
                    <a:lnTo>
                      <a:pt x="53" y="47"/>
                    </a:lnTo>
                    <a:lnTo>
                      <a:pt x="59" y="35"/>
                    </a:lnTo>
                    <a:lnTo>
                      <a:pt x="59" y="18"/>
                    </a:lnTo>
                    <a:lnTo>
                      <a:pt x="53" y="6"/>
                    </a:lnTo>
                    <a:lnTo>
                      <a:pt x="41" y="0"/>
                    </a:lnTo>
                    <a:lnTo>
                      <a:pt x="24" y="0"/>
                    </a:lnTo>
                    <a:lnTo>
                      <a:pt x="12" y="6"/>
                    </a:lnTo>
                    <a:lnTo>
                      <a:pt x="0" y="12"/>
                    </a:lnTo>
                    <a:lnTo>
                      <a:pt x="0" y="29"/>
                    </a:lnTo>
                    <a:lnTo>
                      <a:pt x="12" y="41"/>
                    </a:lnTo>
                    <a:lnTo>
                      <a:pt x="24" y="47"/>
                    </a:lnTo>
                    <a:lnTo>
                      <a:pt x="41" y="47"/>
                    </a:lnTo>
                    <a:lnTo>
                      <a:pt x="47"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3057" y="3172"/>
                <a:ext cx="88" cy="82"/>
              </a:xfrm>
              <a:custGeom>
                <a:avLst/>
                <a:gdLst/>
                <a:ahLst/>
                <a:cxnLst>
                  <a:cxn ang="0">
                    <a:pos x="53" y="82"/>
                  </a:cxn>
                  <a:cxn ang="0">
                    <a:pos x="82" y="65"/>
                  </a:cxn>
                  <a:cxn ang="0">
                    <a:pos x="88" y="53"/>
                  </a:cxn>
                  <a:cxn ang="0">
                    <a:pos x="88" y="35"/>
                  </a:cxn>
                  <a:cxn ang="0">
                    <a:pos x="64" y="6"/>
                  </a:cxn>
                  <a:cxn ang="0">
                    <a:pos x="53" y="0"/>
                  </a:cxn>
                  <a:cxn ang="0">
                    <a:pos x="41" y="0"/>
                  </a:cxn>
                  <a:cxn ang="0">
                    <a:pos x="23" y="6"/>
                  </a:cxn>
                  <a:cxn ang="0">
                    <a:pos x="12" y="24"/>
                  </a:cxn>
                  <a:cxn ang="0">
                    <a:pos x="0" y="35"/>
                  </a:cxn>
                  <a:cxn ang="0">
                    <a:pos x="0" y="53"/>
                  </a:cxn>
                  <a:cxn ang="0">
                    <a:pos x="23" y="71"/>
                  </a:cxn>
                  <a:cxn ang="0">
                    <a:pos x="41" y="82"/>
                  </a:cxn>
                  <a:cxn ang="0">
                    <a:pos x="47" y="82"/>
                  </a:cxn>
                  <a:cxn ang="0">
                    <a:pos x="53" y="82"/>
                  </a:cxn>
                </a:cxnLst>
                <a:rect l="0" t="0" r="0" b="0"/>
                <a:pathLst>
                  <a:path w="88" h="82">
                    <a:moveTo>
                      <a:pt x="53" y="82"/>
                    </a:moveTo>
                    <a:lnTo>
                      <a:pt x="82" y="65"/>
                    </a:lnTo>
                    <a:lnTo>
                      <a:pt x="88" y="53"/>
                    </a:lnTo>
                    <a:lnTo>
                      <a:pt x="88" y="35"/>
                    </a:lnTo>
                    <a:lnTo>
                      <a:pt x="64" y="6"/>
                    </a:lnTo>
                    <a:lnTo>
                      <a:pt x="53" y="0"/>
                    </a:lnTo>
                    <a:lnTo>
                      <a:pt x="41" y="0"/>
                    </a:lnTo>
                    <a:lnTo>
                      <a:pt x="23" y="6"/>
                    </a:lnTo>
                    <a:lnTo>
                      <a:pt x="12" y="24"/>
                    </a:lnTo>
                    <a:lnTo>
                      <a:pt x="0" y="35"/>
                    </a:lnTo>
                    <a:lnTo>
                      <a:pt x="0" y="53"/>
                    </a:lnTo>
                    <a:lnTo>
                      <a:pt x="23" y="71"/>
                    </a:lnTo>
                    <a:lnTo>
                      <a:pt x="41" y="82"/>
                    </a:lnTo>
                    <a:lnTo>
                      <a:pt x="47"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3163" y="3383"/>
                <a:ext cx="70" cy="59"/>
              </a:xfrm>
              <a:custGeom>
                <a:avLst/>
                <a:gdLst/>
                <a:ahLst/>
                <a:cxnLst>
                  <a:cxn ang="0">
                    <a:pos x="35" y="59"/>
                  </a:cxn>
                  <a:cxn ang="0">
                    <a:pos x="46" y="47"/>
                  </a:cxn>
                  <a:cxn ang="0">
                    <a:pos x="64" y="36"/>
                  </a:cxn>
                  <a:cxn ang="0">
                    <a:pos x="70" y="18"/>
                  </a:cxn>
                  <a:cxn ang="0">
                    <a:pos x="70" y="6"/>
                  </a:cxn>
                  <a:cxn ang="0">
                    <a:pos x="64" y="0"/>
                  </a:cxn>
                  <a:cxn ang="0">
                    <a:pos x="52" y="0"/>
                  </a:cxn>
                  <a:cxn ang="0">
                    <a:pos x="23" y="6"/>
                  </a:cxn>
                  <a:cxn ang="0">
                    <a:pos x="5" y="12"/>
                  </a:cxn>
                  <a:cxn ang="0">
                    <a:pos x="0" y="18"/>
                  </a:cxn>
                  <a:cxn ang="0">
                    <a:pos x="0" y="36"/>
                  </a:cxn>
                  <a:cxn ang="0">
                    <a:pos x="5" y="42"/>
                  </a:cxn>
                  <a:cxn ang="0">
                    <a:pos x="11" y="47"/>
                  </a:cxn>
                  <a:cxn ang="0">
                    <a:pos x="23" y="59"/>
                  </a:cxn>
                  <a:cxn ang="0">
                    <a:pos x="35" y="59"/>
                  </a:cxn>
                </a:cxnLst>
                <a:rect l="0" t="0" r="0" b="0"/>
                <a:pathLst>
                  <a:path w="70" h="59">
                    <a:moveTo>
                      <a:pt x="35" y="59"/>
                    </a:moveTo>
                    <a:lnTo>
                      <a:pt x="46" y="47"/>
                    </a:lnTo>
                    <a:lnTo>
                      <a:pt x="64" y="36"/>
                    </a:lnTo>
                    <a:lnTo>
                      <a:pt x="70" y="18"/>
                    </a:lnTo>
                    <a:lnTo>
                      <a:pt x="70" y="6"/>
                    </a:lnTo>
                    <a:lnTo>
                      <a:pt x="64" y="0"/>
                    </a:lnTo>
                    <a:lnTo>
                      <a:pt x="52" y="0"/>
                    </a:lnTo>
                    <a:lnTo>
                      <a:pt x="23" y="6"/>
                    </a:lnTo>
                    <a:lnTo>
                      <a:pt x="5" y="12"/>
                    </a:lnTo>
                    <a:lnTo>
                      <a:pt x="0" y="18"/>
                    </a:lnTo>
                    <a:lnTo>
                      <a:pt x="0" y="36"/>
                    </a:lnTo>
                    <a:lnTo>
                      <a:pt x="5" y="42"/>
                    </a:lnTo>
                    <a:lnTo>
                      <a:pt x="11" y="47"/>
                    </a:lnTo>
                    <a:lnTo>
                      <a:pt x="23"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3321" y="3037"/>
                <a:ext cx="53" cy="59"/>
              </a:xfrm>
              <a:custGeom>
                <a:avLst/>
                <a:gdLst/>
                <a:ahLst/>
                <a:cxnLst>
                  <a:cxn ang="0">
                    <a:pos x="18" y="59"/>
                  </a:cxn>
                  <a:cxn ang="0">
                    <a:pos x="35" y="59"/>
                  </a:cxn>
                  <a:cxn ang="0">
                    <a:pos x="47" y="41"/>
                  </a:cxn>
                  <a:cxn ang="0">
                    <a:pos x="53" y="35"/>
                  </a:cxn>
                  <a:cxn ang="0">
                    <a:pos x="53" y="12"/>
                  </a:cxn>
                  <a:cxn ang="0">
                    <a:pos x="47" y="6"/>
                  </a:cxn>
                  <a:cxn ang="0">
                    <a:pos x="35" y="0"/>
                  </a:cxn>
                  <a:cxn ang="0">
                    <a:pos x="12" y="0"/>
                  </a:cxn>
                  <a:cxn ang="0">
                    <a:pos x="0" y="18"/>
                  </a:cxn>
                  <a:cxn ang="0">
                    <a:pos x="0" y="35"/>
                  </a:cxn>
                  <a:cxn ang="0">
                    <a:pos x="6" y="47"/>
                  </a:cxn>
                  <a:cxn ang="0">
                    <a:pos x="12" y="59"/>
                  </a:cxn>
                  <a:cxn ang="0">
                    <a:pos x="18" y="59"/>
                  </a:cxn>
                </a:cxnLst>
                <a:rect l="0" t="0" r="0" b="0"/>
                <a:pathLst>
                  <a:path w="53" h="59">
                    <a:moveTo>
                      <a:pt x="18" y="59"/>
                    </a:moveTo>
                    <a:lnTo>
                      <a:pt x="35" y="59"/>
                    </a:lnTo>
                    <a:lnTo>
                      <a:pt x="47" y="41"/>
                    </a:lnTo>
                    <a:lnTo>
                      <a:pt x="53" y="35"/>
                    </a:lnTo>
                    <a:lnTo>
                      <a:pt x="53" y="12"/>
                    </a:lnTo>
                    <a:lnTo>
                      <a:pt x="47" y="6"/>
                    </a:lnTo>
                    <a:lnTo>
                      <a:pt x="35" y="0"/>
                    </a:lnTo>
                    <a:lnTo>
                      <a:pt x="12" y="0"/>
                    </a:lnTo>
                    <a:lnTo>
                      <a:pt x="0" y="18"/>
                    </a:lnTo>
                    <a:lnTo>
                      <a:pt x="0" y="35"/>
                    </a:lnTo>
                    <a:lnTo>
                      <a:pt x="6" y="47"/>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p:cNvSpPr>
                <a:spLocks/>
              </p:cNvSpPr>
              <p:nvPr/>
            </p:nvSpPr>
            <p:spPr bwMode="auto">
              <a:xfrm>
                <a:off x="3321" y="2826"/>
                <a:ext cx="41" cy="47"/>
              </a:xfrm>
              <a:custGeom>
                <a:avLst/>
                <a:gdLst/>
                <a:ahLst/>
                <a:cxnLst>
                  <a:cxn ang="0">
                    <a:pos x="29" y="47"/>
                  </a:cxn>
                  <a:cxn ang="0">
                    <a:pos x="35" y="35"/>
                  </a:cxn>
                  <a:cxn ang="0">
                    <a:pos x="41" y="29"/>
                  </a:cxn>
                  <a:cxn ang="0">
                    <a:pos x="35" y="18"/>
                  </a:cxn>
                  <a:cxn ang="0">
                    <a:pos x="18" y="0"/>
                  </a:cxn>
                  <a:cxn ang="0">
                    <a:pos x="12" y="0"/>
                  </a:cxn>
                  <a:cxn ang="0">
                    <a:pos x="6" y="6"/>
                  </a:cxn>
                  <a:cxn ang="0">
                    <a:pos x="0" y="23"/>
                  </a:cxn>
                  <a:cxn ang="0">
                    <a:pos x="0" y="35"/>
                  </a:cxn>
                  <a:cxn ang="0">
                    <a:pos x="12" y="47"/>
                  </a:cxn>
                  <a:cxn ang="0">
                    <a:pos x="18" y="47"/>
                  </a:cxn>
                  <a:cxn ang="0">
                    <a:pos x="29" y="47"/>
                  </a:cxn>
                </a:cxnLst>
                <a:rect l="0" t="0" r="0" b="0"/>
                <a:pathLst>
                  <a:path w="41" h="47">
                    <a:moveTo>
                      <a:pt x="29" y="47"/>
                    </a:moveTo>
                    <a:lnTo>
                      <a:pt x="35" y="35"/>
                    </a:lnTo>
                    <a:lnTo>
                      <a:pt x="41" y="29"/>
                    </a:lnTo>
                    <a:lnTo>
                      <a:pt x="35" y="18"/>
                    </a:lnTo>
                    <a:lnTo>
                      <a:pt x="18" y="0"/>
                    </a:lnTo>
                    <a:lnTo>
                      <a:pt x="12" y="0"/>
                    </a:lnTo>
                    <a:lnTo>
                      <a:pt x="6" y="6"/>
                    </a:lnTo>
                    <a:lnTo>
                      <a:pt x="0" y="23"/>
                    </a:lnTo>
                    <a:lnTo>
                      <a:pt x="0" y="35"/>
                    </a:lnTo>
                    <a:lnTo>
                      <a:pt x="12" y="47"/>
                    </a:lnTo>
                    <a:lnTo>
                      <a:pt x="18"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p:cNvSpPr>
                <a:spLocks/>
              </p:cNvSpPr>
              <p:nvPr/>
            </p:nvSpPr>
            <p:spPr bwMode="auto">
              <a:xfrm>
                <a:off x="3121" y="3002"/>
                <a:ext cx="24" cy="18"/>
              </a:xfrm>
              <a:custGeom>
                <a:avLst/>
                <a:gdLst/>
                <a:ahLst/>
                <a:cxnLst>
                  <a:cxn ang="0">
                    <a:pos x="18" y="18"/>
                  </a:cxn>
                  <a:cxn ang="0">
                    <a:pos x="24" y="18"/>
                  </a:cxn>
                  <a:cxn ang="0">
                    <a:pos x="24" y="6"/>
                  </a:cxn>
                  <a:cxn ang="0">
                    <a:pos x="24" y="0"/>
                  </a:cxn>
                  <a:cxn ang="0">
                    <a:pos x="18" y="0"/>
                  </a:cxn>
                  <a:cxn ang="0">
                    <a:pos x="0" y="0"/>
                  </a:cxn>
                  <a:cxn ang="0">
                    <a:pos x="0" y="12"/>
                  </a:cxn>
                  <a:cxn ang="0">
                    <a:pos x="0" y="18"/>
                  </a:cxn>
                  <a:cxn ang="0">
                    <a:pos x="12" y="18"/>
                  </a:cxn>
                  <a:cxn ang="0">
                    <a:pos x="18" y="18"/>
                  </a:cxn>
                </a:cxnLst>
                <a:rect l="0" t="0" r="0" b="0"/>
                <a:pathLst>
                  <a:path w="24" h="18">
                    <a:moveTo>
                      <a:pt x="18" y="18"/>
                    </a:moveTo>
                    <a:lnTo>
                      <a:pt x="24" y="18"/>
                    </a:lnTo>
                    <a:lnTo>
                      <a:pt x="24" y="6"/>
                    </a:lnTo>
                    <a:lnTo>
                      <a:pt x="24" y="0"/>
                    </a:lnTo>
                    <a:lnTo>
                      <a:pt x="18" y="0"/>
                    </a:lnTo>
                    <a:lnTo>
                      <a:pt x="0" y="0"/>
                    </a:lnTo>
                    <a:lnTo>
                      <a:pt x="0" y="12"/>
                    </a:lnTo>
                    <a:lnTo>
                      <a:pt x="0" y="18"/>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045" y="3472"/>
                <a:ext cx="30" cy="23"/>
              </a:xfrm>
              <a:custGeom>
                <a:avLst/>
                <a:gdLst/>
                <a:ahLst/>
                <a:cxnLst>
                  <a:cxn ang="0">
                    <a:pos x="12" y="23"/>
                  </a:cxn>
                  <a:cxn ang="0">
                    <a:pos x="30" y="17"/>
                  </a:cxn>
                  <a:cxn ang="0">
                    <a:pos x="30" y="5"/>
                  </a:cxn>
                  <a:cxn ang="0">
                    <a:pos x="24" y="0"/>
                  </a:cxn>
                  <a:cxn ang="0">
                    <a:pos x="6" y="5"/>
                  </a:cxn>
                  <a:cxn ang="0">
                    <a:pos x="0" y="11"/>
                  </a:cxn>
                  <a:cxn ang="0">
                    <a:pos x="0" y="17"/>
                  </a:cxn>
                  <a:cxn ang="0">
                    <a:pos x="6" y="23"/>
                  </a:cxn>
                  <a:cxn ang="0">
                    <a:pos x="6" y="23"/>
                  </a:cxn>
                  <a:cxn ang="0">
                    <a:pos x="12" y="23"/>
                  </a:cxn>
                </a:cxnLst>
                <a:rect l="0" t="0" r="0" b="0"/>
                <a:pathLst>
                  <a:path w="30" h="23">
                    <a:moveTo>
                      <a:pt x="12" y="23"/>
                    </a:moveTo>
                    <a:lnTo>
                      <a:pt x="30" y="17"/>
                    </a:lnTo>
                    <a:lnTo>
                      <a:pt x="30" y="5"/>
                    </a:lnTo>
                    <a:lnTo>
                      <a:pt x="24" y="0"/>
                    </a:lnTo>
                    <a:lnTo>
                      <a:pt x="6" y="5"/>
                    </a:lnTo>
                    <a:lnTo>
                      <a:pt x="0" y="11"/>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579" y="2580"/>
                <a:ext cx="47" cy="41"/>
              </a:xfrm>
              <a:custGeom>
                <a:avLst/>
                <a:gdLst/>
                <a:ahLst/>
                <a:cxnLst>
                  <a:cxn ang="0">
                    <a:pos x="29" y="41"/>
                  </a:cxn>
                  <a:cxn ang="0">
                    <a:pos x="41" y="29"/>
                  </a:cxn>
                  <a:cxn ang="0">
                    <a:pos x="47" y="23"/>
                  </a:cxn>
                  <a:cxn ang="0">
                    <a:pos x="47" y="11"/>
                  </a:cxn>
                  <a:cxn ang="0">
                    <a:pos x="41" y="0"/>
                  </a:cxn>
                  <a:cxn ang="0">
                    <a:pos x="24" y="0"/>
                  </a:cxn>
                  <a:cxn ang="0">
                    <a:pos x="0" y="17"/>
                  </a:cxn>
                  <a:cxn ang="0">
                    <a:pos x="0" y="23"/>
                  </a:cxn>
                  <a:cxn ang="0">
                    <a:pos x="0" y="41"/>
                  </a:cxn>
                  <a:cxn ang="0">
                    <a:pos x="12" y="41"/>
                  </a:cxn>
                  <a:cxn ang="0">
                    <a:pos x="24" y="41"/>
                  </a:cxn>
                  <a:cxn ang="0">
                    <a:pos x="29" y="41"/>
                  </a:cxn>
                </a:cxnLst>
                <a:rect l="0" t="0" r="0" b="0"/>
                <a:pathLst>
                  <a:path w="47" h="41">
                    <a:moveTo>
                      <a:pt x="29" y="41"/>
                    </a:moveTo>
                    <a:lnTo>
                      <a:pt x="41" y="29"/>
                    </a:lnTo>
                    <a:lnTo>
                      <a:pt x="47" y="23"/>
                    </a:lnTo>
                    <a:lnTo>
                      <a:pt x="47" y="11"/>
                    </a:lnTo>
                    <a:lnTo>
                      <a:pt x="41" y="0"/>
                    </a:lnTo>
                    <a:lnTo>
                      <a:pt x="24" y="0"/>
                    </a:lnTo>
                    <a:lnTo>
                      <a:pt x="0" y="17"/>
                    </a:lnTo>
                    <a:lnTo>
                      <a:pt x="0" y="23"/>
                    </a:lnTo>
                    <a:lnTo>
                      <a:pt x="0" y="41"/>
                    </a:lnTo>
                    <a:lnTo>
                      <a:pt x="12" y="41"/>
                    </a:lnTo>
                    <a:lnTo>
                      <a:pt x="24" y="41"/>
                    </a:lnTo>
                    <a:lnTo>
                      <a:pt x="2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08" y="3202"/>
                <a:ext cx="129" cy="105"/>
              </a:xfrm>
              <a:custGeom>
                <a:avLst/>
                <a:gdLst/>
                <a:ahLst/>
                <a:cxnLst>
                  <a:cxn ang="0">
                    <a:pos x="94" y="99"/>
                  </a:cxn>
                  <a:cxn ang="0">
                    <a:pos x="123" y="70"/>
                  </a:cxn>
                  <a:cxn ang="0">
                    <a:pos x="129" y="52"/>
                  </a:cxn>
                  <a:cxn ang="0">
                    <a:pos x="129" y="29"/>
                  </a:cxn>
                  <a:cxn ang="0">
                    <a:pos x="117" y="5"/>
                  </a:cxn>
                  <a:cxn ang="0">
                    <a:pos x="88" y="0"/>
                  </a:cxn>
                  <a:cxn ang="0">
                    <a:pos x="47" y="0"/>
                  </a:cxn>
                  <a:cxn ang="0">
                    <a:pos x="23" y="5"/>
                  </a:cxn>
                  <a:cxn ang="0">
                    <a:pos x="6" y="23"/>
                  </a:cxn>
                  <a:cxn ang="0">
                    <a:pos x="0" y="35"/>
                  </a:cxn>
                  <a:cxn ang="0">
                    <a:pos x="17" y="82"/>
                  </a:cxn>
                  <a:cxn ang="0">
                    <a:pos x="29" y="93"/>
                  </a:cxn>
                  <a:cxn ang="0">
                    <a:pos x="47" y="99"/>
                  </a:cxn>
                  <a:cxn ang="0">
                    <a:pos x="59" y="105"/>
                  </a:cxn>
                  <a:cxn ang="0">
                    <a:pos x="76" y="105"/>
                  </a:cxn>
                  <a:cxn ang="0">
                    <a:pos x="88" y="99"/>
                  </a:cxn>
                  <a:cxn ang="0">
                    <a:pos x="94" y="99"/>
                  </a:cxn>
                </a:cxnLst>
                <a:rect l="0" t="0" r="0" b="0"/>
                <a:pathLst>
                  <a:path w="129" h="105">
                    <a:moveTo>
                      <a:pt x="94" y="99"/>
                    </a:moveTo>
                    <a:lnTo>
                      <a:pt x="123" y="70"/>
                    </a:lnTo>
                    <a:lnTo>
                      <a:pt x="129" y="52"/>
                    </a:lnTo>
                    <a:lnTo>
                      <a:pt x="129" y="29"/>
                    </a:lnTo>
                    <a:lnTo>
                      <a:pt x="117" y="5"/>
                    </a:lnTo>
                    <a:lnTo>
                      <a:pt x="88" y="0"/>
                    </a:lnTo>
                    <a:lnTo>
                      <a:pt x="47" y="0"/>
                    </a:lnTo>
                    <a:lnTo>
                      <a:pt x="23" y="5"/>
                    </a:lnTo>
                    <a:lnTo>
                      <a:pt x="6" y="23"/>
                    </a:lnTo>
                    <a:lnTo>
                      <a:pt x="0" y="35"/>
                    </a:lnTo>
                    <a:lnTo>
                      <a:pt x="17" y="82"/>
                    </a:lnTo>
                    <a:lnTo>
                      <a:pt x="29" y="93"/>
                    </a:lnTo>
                    <a:lnTo>
                      <a:pt x="47" y="99"/>
                    </a:lnTo>
                    <a:lnTo>
                      <a:pt x="59" y="105"/>
                    </a:lnTo>
                    <a:lnTo>
                      <a:pt x="76" y="105"/>
                    </a:lnTo>
                    <a:lnTo>
                      <a:pt x="88" y="99"/>
                    </a:lnTo>
                    <a:lnTo>
                      <a:pt x="94" y="9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3696" y="3055"/>
                <a:ext cx="36" cy="76"/>
              </a:xfrm>
              <a:custGeom>
                <a:avLst/>
                <a:gdLst/>
                <a:ahLst/>
                <a:cxnLst>
                  <a:cxn ang="0">
                    <a:pos x="36" y="70"/>
                  </a:cxn>
                  <a:cxn ang="0">
                    <a:pos x="36" y="41"/>
                  </a:cxn>
                  <a:cxn ang="0">
                    <a:pos x="36" y="23"/>
                  </a:cxn>
                  <a:cxn ang="0">
                    <a:pos x="18" y="12"/>
                  </a:cxn>
                  <a:cxn ang="0">
                    <a:pos x="6" y="0"/>
                  </a:cxn>
                  <a:cxn ang="0">
                    <a:pos x="0" y="17"/>
                  </a:cxn>
                  <a:cxn ang="0">
                    <a:pos x="6" y="47"/>
                  </a:cxn>
                  <a:cxn ang="0">
                    <a:pos x="18" y="70"/>
                  </a:cxn>
                  <a:cxn ang="0">
                    <a:pos x="24" y="76"/>
                  </a:cxn>
                  <a:cxn ang="0">
                    <a:pos x="24" y="70"/>
                  </a:cxn>
                  <a:cxn ang="0">
                    <a:pos x="36" y="70"/>
                  </a:cxn>
                </a:cxnLst>
                <a:rect l="0" t="0" r="0" b="0"/>
                <a:pathLst>
                  <a:path w="36" h="76">
                    <a:moveTo>
                      <a:pt x="36" y="70"/>
                    </a:moveTo>
                    <a:lnTo>
                      <a:pt x="36" y="41"/>
                    </a:lnTo>
                    <a:lnTo>
                      <a:pt x="36" y="23"/>
                    </a:lnTo>
                    <a:lnTo>
                      <a:pt x="18" y="12"/>
                    </a:lnTo>
                    <a:lnTo>
                      <a:pt x="6" y="0"/>
                    </a:lnTo>
                    <a:lnTo>
                      <a:pt x="0" y="17"/>
                    </a:lnTo>
                    <a:lnTo>
                      <a:pt x="6" y="47"/>
                    </a:lnTo>
                    <a:lnTo>
                      <a:pt x="18" y="70"/>
                    </a:lnTo>
                    <a:lnTo>
                      <a:pt x="24" y="76"/>
                    </a:lnTo>
                    <a:lnTo>
                      <a:pt x="24" y="70"/>
                    </a:lnTo>
                    <a:lnTo>
                      <a:pt x="3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3984" y="3114"/>
                <a:ext cx="246" cy="129"/>
              </a:xfrm>
              <a:custGeom>
                <a:avLst/>
                <a:gdLst/>
                <a:ahLst/>
                <a:cxnLst>
                  <a:cxn ang="0">
                    <a:pos x="41" y="129"/>
                  </a:cxn>
                  <a:cxn ang="0">
                    <a:pos x="64" y="117"/>
                  </a:cxn>
                  <a:cxn ang="0">
                    <a:pos x="76" y="105"/>
                  </a:cxn>
                  <a:cxn ang="0">
                    <a:pos x="100" y="93"/>
                  </a:cxn>
                  <a:cxn ang="0">
                    <a:pos x="141" y="82"/>
                  </a:cxn>
                  <a:cxn ang="0">
                    <a:pos x="188" y="52"/>
                  </a:cxn>
                  <a:cxn ang="0">
                    <a:pos x="199" y="52"/>
                  </a:cxn>
                  <a:cxn ang="0">
                    <a:pos x="205" y="52"/>
                  </a:cxn>
                  <a:cxn ang="0">
                    <a:pos x="229" y="52"/>
                  </a:cxn>
                  <a:cxn ang="0">
                    <a:pos x="246" y="35"/>
                  </a:cxn>
                  <a:cxn ang="0">
                    <a:pos x="246" y="23"/>
                  </a:cxn>
                  <a:cxn ang="0">
                    <a:pos x="229" y="0"/>
                  </a:cxn>
                  <a:cxn ang="0">
                    <a:pos x="217" y="0"/>
                  </a:cxn>
                  <a:cxn ang="0">
                    <a:pos x="205" y="0"/>
                  </a:cxn>
                  <a:cxn ang="0">
                    <a:pos x="199" y="11"/>
                  </a:cxn>
                  <a:cxn ang="0">
                    <a:pos x="193" y="23"/>
                  </a:cxn>
                  <a:cxn ang="0">
                    <a:pos x="193" y="29"/>
                  </a:cxn>
                  <a:cxn ang="0">
                    <a:pos x="170" y="29"/>
                  </a:cxn>
                  <a:cxn ang="0">
                    <a:pos x="158" y="35"/>
                  </a:cxn>
                  <a:cxn ang="0">
                    <a:pos x="141" y="46"/>
                  </a:cxn>
                  <a:cxn ang="0">
                    <a:pos x="129" y="46"/>
                  </a:cxn>
                  <a:cxn ang="0">
                    <a:pos x="105" y="46"/>
                  </a:cxn>
                  <a:cxn ang="0">
                    <a:pos x="94" y="52"/>
                  </a:cxn>
                  <a:cxn ang="0">
                    <a:pos x="82" y="58"/>
                  </a:cxn>
                  <a:cxn ang="0">
                    <a:pos x="70" y="58"/>
                  </a:cxn>
                  <a:cxn ang="0">
                    <a:pos x="41" y="58"/>
                  </a:cxn>
                  <a:cxn ang="0">
                    <a:pos x="17" y="64"/>
                  </a:cxn>
                  <a:cxn ang="0">
                    <a:pos x="0" y="88"/>
                  </a:cxn>
                  <a:cxn ang="0">
                    <a:pos x="0" y="93"/>
                  </a:cxn>
                  <a:cxn ang="0">
                    <a:pos x="6" y="111"/>
                  </a:cxn>
                  <a:cxn ang="0">
                    <a:pos x="17" y="123"/>
                  </a:cxn>
                  <a:cxn ang="0">
                    <a:pos x="35" y="129"/>
                  </a:cxn>
                  <a:cxn ang="0">
                    <a:pos x="41" y="129"/>
                  </a:cxn>
                </a:cxnLst>
                <a:rect l="0" t="0" r="0" b="0"/>
                <a:pathLst>
                  <a:path w="246" h="129">
                    <a:moveTo>
                      <a:pt x="41" y="129"/>
                    </a:moveTo>
                    <a:lnTo>
                      <a:pt x="64" y="117"/>
                    </a:lnTo>
                    <a:lnTo>
                      <a:pt x="76" y="105"/>
                    </a:lnTo>
                    <a:lnTo>
                      <a:pt x="100" y="93"/>
                    </a:lnTo>
                    <a:lnTo>
                      <a:pt x="141" y="82"/>
                    </a:lnTo>
                    <a:lnTo>
                      <a:pt x="188" y="52"/>
                    </a:lnTo>
                    <a:lnTo>
                      <a:pt x="199" y="52"/>
                    </a:lnTo>
                    <a:lnTo>
                      <a:pt x="205" y="52"/>
                    </a:lnTo>
                    <a:lnTo>
                      <a:pt x="229" y="52"/>
                    </a:lnTo>
                    <a:lnTo>
                      <a:pt x="246" y="35"/>
                    </a:lnTo>
                    <a:lnTo>
                      <a:pt x="246" y="23"/>
                    </a:lnTo>
                    <a:lnTo>
                      <a:pt x="229" y="0"/>
                    </a:lnTo>
                    <a:lnTo>
                      <a:pt x="217" y="0"/>
                    </a:lnTo>
                    <a:lnTo>
                      <a:pt x="205" y="0"/>
                    </a:lnTo>
                    <a:lnTo>
                      <a:pt x="199" y="11"/>
                    </a:lnTo>
                    <a:lnTo>
                      <a:pt x="193" y="23"/>
                    </a:lnTo>
                    <a:lnTo>
                      <a:pt x="193" y="29"/>
                    </a:lnTo>
                    <a:lnTo>
                      <a:pt x="170" y="29"/>
                    </a:lnTo>
                    <a:lnTo>
                      <a:pt x="158" y="35"/>
                    </a:lnTo>
                    <a:lnTo>
                      <a:pt x="141" y="46"/>
                    </a:lnTo>
                    <a:lnTo>
                      <a:pt x="129" y="46"/>
                    </a:lnTo>
                    <a:lnTo>
                      <a:pt x="105" y="46"/>
                    </a:lnTo>
                    <a:lnTo>
                      <a:pt x="94" y="52"/>
                    </a:lnTo>
                    <a:lnTo>
                      <a:pt x="82" y="58"/>
                    </a:lnTo>
                    <a:lnTo>
                      <a:pt x="70" y="58"/>
                    </a:lnTo>
                    <a:lnTo>
                      <a:pt x="41" y="58"/>
                    </a:lnTo>
                    <a:lnTo>
                      <a:pt x="17" y="64"/>
                    </a:lnTo>
                    <a:lnTo>
                      <a:pt x="0" y="88"/>
                    </a:lnTo>
                    <a:lnTo>
                      <a:pt x="0" y="93"/>
                    </a:lnTo>
                    <a:lnTo>
                      <a:pt x="6" y="111"/>
                    </a:lnTo>
                    <a:lnTo>
                      <a:pt x="17" y="123"/>
                    </a:lnTo>
                    <a:lnTo>
                      <a:pt x="35" y="129"/>
                    </a:lnTo>
                    <a:lnTo>
                      <a:pt x="41"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242" y="3108"/>
                <a:ext cx="23" cy="17"/>
              </a:xfrm>
              <a:custGeom>
                <a:avLst/>
                <a:gdLst/>
                <a:ahLst/>
                <a:cxnLst>
                  <a:cxn ang="0">
                    <a:pos x="12" y="17"/>
                  </a:cxn>
                  <a:cxn ang="0">
                    <a:pos x="23" y="6"/>
                  </a:cxn>
                  <a:cxn ang="0">
                    <a:pos x="12" y="0"/>
                  </a:cxn>
                  <a:cxn ang="0">
                    <a:pos x="0" y="0"/>
                  </a:cxn>
                  <a:cxn ang="0">
                    <a:pos x="0" y="6"/>
                  </a:cxn>
                  <a:cxn ang="0">
                    <a:pos x="0" y="17"/>
                  </a:cxn>
                  <a:cxn ang="0">
                    <a:pos x="6" y="17"/>
                  </a:cxn>
                  <a:cxn ang="0">
                    <a:pos x="12" y="17"/>
                  </a:cxn>
                </a:cxnLst>
                <a:rect l="0" t="0" r="0" b="0"/>
                <a:pathLst>
                  <a:path w="23" h="17">
                    <a:moveTo>
                      <a:pt x="12" y="17"/>
                    </a:moveTo>
                    <a:lnTo>
                      <a:pt x="23" y="6"/>
                    </a:lnTo>
                    <a:lnTo>
                      <a:pt x="12" y="0"/>
                    </a:lnTo>
                    <a:lnTo>
                      <a:pt x="0" y="0"/>
                    </a:lnTo>
                    <a:lnTo>
                      <a:pt x="0" y="6"/>
                    </a:lnTo>
                    <a:lnTo>
                      <a:pt x="0" y="17"/>
                    </a:lnTo>
                    <a:lnTo>
                      <a:pt x="6" y="17"/>
                    </a:lnTo>
                    <a:lnTo>
                      <a:pt x="12"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301" y="3072"/>
                <a:ext cx="35" cy="42"/>
              </a:xfrm>
              <a:custGeom>
                <a:avLst/>
                <a:gdLst/>
                <a:ahLst/>
                <a:cxnLst>
                  <a:cxn ang="0">
                    <a:pos x="29" y="36"/>
                  </a:cxn>
                  <a:cxn ang="0">
                    <a:pos x="35" y="24"/>
                  </a:cxn>
                  <a:cxn ang="0">
                    <a:pos x="35" y="6"/>
                  </a:cxn>
                  <a:cxn ang="0">
                    <a:pos x="23" y="0"/>
                  </a:cxn>
                  <a:cxn ang="0">
                    <a:pos x="6" y="0"/>
                  </a:cxn>
                  <a:cxn ang="0">
                    <a:pos x="0" y="6"/>
                  </a:cxn>
                  <a:cxn ang="0">
                    <a:pos x="0" y="24"/>
                  </a:cxn>
                  <a:cxn ang="0">
                    <a:pos x="6" y="42"/>
                  </a:cxn>
                  <a:cxn ang="0">
                    <a:pos x="23" y="42"/>
                  </a:cxn>
                  <a:cxn ang="0">
                    <a:pos x="23" y="36"/>
                  </a:cxn>
                  <a:cxn ang="0">
                    <a:pos x="29" y="36"/>
                  </a:cxn>
                </a:cxnLst>
                <a:rect l="0" t="0" r="0" b="0"/>
                <a:pathLst>
                  <a:path w="35" h="42">
                    <a:moveTo>
                      <a:pt x="29" y="36"/>
                    </a:moveTo>
                    <a:lnTo>
                      <a:pt x="35" y="24"/>
                    </a:lnTo>
                    <a:lnTo>
                      <a:pt x="35" y="6"/>
                    </a:lnTo>
                    <a:lnTo>
                      <a:pt x="23" y="0"/>
                    </a:lnTo>
                    <a:lnTo>
                      <a:pt x="6" y="0"/>
                    </a:lnTo>
                    <a:lnTo>
                      <a:pt x="0" y="6"/>
                    </a:lnTo>
                    <a:lnTo>
                      <a:pt x="0" y="24"/>
                    </a:lnTo>
                    <a:lnTo>
                      <a:pt x="6" y="42"/>
                    </a:lnTo>
                    <a:lnTo>
                      <a:pt x="23" y="42"/>
                    </a:lnTo>
                    <a:lnTo>
                      <a:pt x="23" y="36"/>
                    </a:lnTo>
                    <a:lnTo>
                      <a:pt x="29"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418" y="3014"/>
                <a:ext cx="65" cy="41"/>
              </a:xfrm>
              <a:custGeom>
                <a:avLst/>
                <a:gdLst/>
                <a:ahLst/>
                <a:cxnLst>
                  <a:cxn ang="0">
                    <a:pos x="18" y="41"/>
                  </a:cxn>
                  <a:cxn ang="0">
                    <a:pos x="41" y="29"/>
                  </a:cxn>
                  <a:cxn ang="0">
                    <a:pos x="53" y="29"/>
                  </a:cxn>
                  <a:cxn ang="0">
                    <a:pos x="65" y="23"/>
                  </a:cxn>
                  <a:cxn ang="0">
                    <a:pos x="65" y="17"/>
                  </a:cxn>
                  <a:cxn ang="0">
                    <a:pos x="53" y="6"/>
                  </a:cxn>
                  <a:cxn ang="0">
                    <a:pos x="47" y="0"/>
                  </a:cxn>
                  <a:cxn ang="0">
                    <a:pos x="35" y="6"/>
                  </a:cxn>
                  <a:cxn ang="0">
                    <a:pos x="23" y="17"/>
                  </a:cxn>
                  <a:cxn ang="0">
                    <a:pos x="12" y="17"/>
                  </a:cxn>
                  <a:cxn ang="0">
                    <a:pos x="6" y="23"/>
                  </a:cxn>
                  <a:cxn ang="0">
                    <a:pos x="0" y="29"/>
                  </a:cxn>
                  <a:cxn ang="0">
                    <a:pos x="6" y="41"/>
                  </a:cxn>
                  <a:cxn ang="0">
                    <a:pos x="12" y="41"/>
                  </a:cxn>
                  <a:cxn ang="0">
                    <a:pos x="18" y="41"/>
                  </a:cxn>
                </a:cxnLst>
                <a:rect l="0" t="0" r="0" b="0"/>
                <a:pathLst>
                  <a:path w="65" h="41">
                    <a:moveTo>
                      <a:pt x="18" y="41"/>
                    </a:moveTo>
                    <a:lnTo>
                      <a:pt x="41" y="29"/>
                    </a:lnTo>
                    <a:lnTo>
                      <a:pt x="53" y="29"/>
                    </a:lnTo>
                    <a:lnTo>
                      <a:pt x="65" y="23"/>
                    </a:lnTo>
                    <a:lnTo>
                      <a:pt x="65" y="17"/>
                    </a:lnTo>
                    <a:lnTo>
                      <a:pt x="53" y="6"/>
                    </a:lnTo>
                    <a:lnTo>
                      <a:pt x="47" y="0"/>
                    </a:lnTo>
                    <a:lnTo>
                      <a:pt x="35" y="6"/>
                    </a:lnTo>
                    <a:lnTo>
                      <a:pt x="23" y="17"/>
                    </a:lnTo>
                    <a:lnTo>
                      <a:pt x="12" y="17"/>
                    </a:lnTo>
                    <a:lnTo>
                      <a:pt x="6" y="23"/>
                    </a:lnTo>
                    <a:lnTo>
                      <a:pt x="0" y="29"/>
                    </a:lnTo>
                    <a:lnTo>
                      <a:pt x="6" y="41"/>
                    </a:lnTo>
                    <a:lnTo>
                      <a:pt x="12"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518" y="2979"/>
                <a:ext cx="64" cy="41"/>
              </a:xfrm>
              <a:custGeom>
                <a:avLst/>
                <a:gdLst/>
                <a:ahLst/>
                <a:cxnLst>
                  <a:cxn ang="0">
                    <a:pos x="6" y="41"/>
                  </a:cxn>
                  <a:cxn ang="0">
                    <a:pos x="29" y="41"/>
                  </a:cxn>
                  <a:cxn ang="0">
                    <a:pos x="35" y="41"/>
                  </a:cxn>
                  <a:cxn ang="0">
                    <a:pos x="35" y="35"/>
                  </a:cxn>
                  <a:cxn ang="0">
                    <a:pos x="41" y="29"/>
                  </a:cxn>
                  <a:cxn ang="0">
                    <a:pos x="47" y="23"/>
                  </a:cxn>
                  <a:cxn ang="0">
                    <a:pos x="64" y="23"/>
                  </a:cxn>
                  <a:cxn ang="0">
                    <a:pos x="64" y="11"/>
                  </a:cxn>
                  <a:cxn ang="0">
                    <a:pos x="64" y="5"/>
                  </a:cxn>
                  <a:cxn ang="0">
                    <a:pos x="47" y="0"/>
                  </a:cxn>
                  <a:cxn ang="0">
                    <a:pos x="41" y="5"/>
                  </a:cxn>
                  <a:cxn ang="0">
                    <a:pos x="35" y="5"/>
                  </a:cxn>
                  <a:cxn ang="0">
                    <a:pos x="17" y="5"/>
                  </a:cxn>
                  <a:cxn ang="0">
                    <a:pos x="6" y="23"/>
                  </a:cxn>
                  <a:cxn ang="0">
                    <a:pos x="0" y="29"/>
                  </a:cxn>
                  <a:cxn ang="0">
                    <a:pos x="0" y="41"/>
                  </a:cxn>
                  <a:cxn ang="0">
                    <a:pos x="6" y="41"/>
                  </a:cxn>
                </a:cxnLst>
                <a:rect l="0" t="0" r="0" b="0"/>
                <a:pathLst>
                  <a:path w="64" h="41">
                    <a:moveTo>
                      <a:pt x="6" y="41"/>
                    </a:moveTo>
                    <a:lnTo>
                      <a:pt x="29" y="41"/>
                    </a:lnTo>
                    <a:lnTo>
                      <a:pt x="35" y="41"/>
                    </a:lnTo>
                    <a:lnTo>
                      <a:pt x="35" y="35"/>
                    </a:lnTo>
                    <a:lnTo>
                      <a:pt x="41" y="29"/>
                    </a:lnTo>
                    <a:lnTo>
                      <a:pt x="47" y="23"/>
                    </a:lnTo>
                    <a:lnTo>
                      <a:pt x="64" y="23"/>
                    </a:lnTo>
                    <a:lnTo>
                      <a:pt x="64" y="11"/>
                    </a:lnTo>
                    <a:lnTo>
                      <a:pt x="64" y="5"/>
                    </a:lnTo>
                    <a:lnTo>
                      <a:pt x="47" y="0"/>
                    </a:lnTo>
                    <a:lnTo>
                      <a:pt x="41" y="5"/>
                    </a:lnTo>
                    <a:lnTo>
                      <a:pt x="35" y="5"/>
                    </a:lnTo>
                    <a:lnTo>
                      <a:pt x="17" y="5"/>
                    </a:lnTo>
                    <a:lnTo>
                      <a:pt x="6" y="23"/>
                    </a:lnTo>
                    <a:lnTo>
                      <a:pt x="0" y="29"/>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705" y="2908"/>
                <a:ext cx="42" cy="35"/>
              </a:xfrm>
              <a:custGeom>
                <a:avLst/>
                <a:gdLst/>
                <a:ahLst/>
                <a:cxnLst>
                  <a:cxn ang="0">
                    <a:pos x="12" y="35"/>
                  </a:cxn>
                  <a:cxn ang="0">
                    <a:pos x="30" y="30"/>
                  </a:cxn>
                  <a:cxn ang="0">
                    <a:pos x="36" y="18"/>
                  </a:cxn>
                  <a:cxn ang="0">
                    <a:pos x="42" y="6"/>
                  </a:cxn>
                  <a:cxn ang="0">
                    <a:pos x="36" y="0"/>
                  </a:cxn>
                  <a:cxn ang="0">
                    <a:pos x="18" y="0"/>
                  </a:cxn>
                  <a:cxn ang="0">
                    <a:pos x="0" y="6"/>
                  </a:cxn>
                  <a:cxn ang="0">
                    <a:pos x="0" y="12"/>
                  </a:cxn>
                  <a:cxn ang="0">
                    <a:pos x="0" y="30"/>
                  </a:cxn>
                  <a:cxn ang="0">
                    <a:pos x="0" y="35"/>
                  </a:cxn>
                  <a:cxn ang="0">
                    <a:pos x="6" y="35"/>
                  </a:cxn>
                  <a:cxn ang="0">
                    <a:pos x="12" y="35"/>
                  </a:cxn>
                </a:cxnLst>
                <a:rect l="0" t="0" r="0" b="0"/>
                <a:pathLst>
                  <a:path w="42" h="35">
                    <a:moveTo>
                      <a:pt x="12" y="35"/>
                    </a:moveTo>
                    <a:lnTo>
                      <a:pt x="30" y="30"/>
                    </a:lnTo>
                    <a:lnTo>
                      <a:pt x="36" y="18"/>
                    </a:lnTo>
                    <a:lnTo>
                      <a:pt x="42" y="6"/>
                    </a:lnTo>
                    <a:lnTo>
                      <a:pt x="36" y="0"/>
                    </a:lnTo>
                    <a:lnTo>
                      <a:pt x="18" y="0"/>
                    </a:lnTo>
                    <a:lnTo>
                      <a:pt x="0" y="6"/>
                    </a:lnTo>
                    <a:lnTo>
                      <a:pt x="0" y="12"/>
                    </a:lnTo>
                    <a:lnTo>
                      <a:pt x="0" y="30"/>
                    </a:lnTo>
                    <a:lnTo>
                      <a:pt x="0" y="35"/>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3761" y="2456"/>
                <a:ext cx="111" cy="112"/>
              </a:xfrm>
              <a:custGeom>
                <a:avLst/>
                <a:gdLst/>
                <a:ahLst/>
                <a:cxnLst>
                  <a:cxn ang="0">
                    <a:pos x="53" y="106"/>
                  </a:cxn>
                  <a:cxn ang="0">
                    <a:pos x="76" y="94"/>
                  </a:cxn>
                  <a:cxn ang="0">
                    <a:pos x="94" y="82"/>
                  </a:cxn>
                  <a:cxn ang="0">
                    <a:pos x="111" y="41"/>
                  </a:cxn>
                  <a:cxn ang="0">
                    <a:pos x="111" y="18"/>
                  </a:cxn>
                  <a:cxn ang="0">
                    <a:pos x="106" y="12"/>
                  </a:cxn>
                  <a:cxn ang="0">
                    <a:pos x="94" y="0"/>
                  </a:cxn>
                  <a:cxn ang="0">
                    <a:pos x="64" y="12"/>
                  </a:cxn>
                  <a:cxn ang="0">
                    <a:pos x="35" y="24"/>
                  </a:cxn>
                  <a:cxn ang="0">
                    <a:pos x="6" y="47"/>
                  </a:cxn>
                  <a:cxn ang="0">
                    <a:pos x="0" y="59"/>
                  </a:cxn>
                  <a:cxn ang="0">
                    <a:pos x="0" y="77"/>
                  </a:cxn>
                  <a:cxn ang="0">
                    <a:pos x="6" y="88"/>
                  </a:cxn>
                  <a:cxn ang="0">
                    <a:pos x="12" y="106"/>
                  </a:cxn>
                  <a:cxn ang="0">
                    <a:pos x="29" y="112"/>
                  </a:cxn>
                  <a:cxn ang="0">
                    <a:pos x="47" y="106"/>
                  </a:cxn>
                  <a:cxn ang="0">
                    <a:pos x="53" y="106"/>
                  </a:cxn>
                </a:cxnLst>
                <a:rect l="0" t="0" r="0" b="0"/>
                <a:pathLst>
                  <a:path w="111" h="112">
                    <a:moveTo>
                      <a:pt x="53" y="106"/>
                    </a:moveTo>
                    <a:lnTo>
                      <a:pt x="76" y="94"/>
                    </a:lnTo>
                    <a:lnTo>
                      <a:pt x="94" y="82"/>
                    </a:lnTo>
                    <a:lnTo>
                      <a:pt x="111" y="41"/>
                    </a:lnTo>
                    <a:lnTo>
                      <a:pt x="111" y="18"/>
                    </a:lnTo>
                    <a:lnTo>
                      <a:pt x="106" y="12"/>
                    </a:lnTo>
                    <a:lnTo>
                      <a:pt x="94" y="0"/>
                    </a:lnTo>
                    <a:lnTo>
                      <a:pt x="64" y="12"/>
                    </a:lnTo>
                    <a:lnTo>
                      <a:pt x="35" y="24"/>
                    </a:lnTo>
                    <a:lnTo>
                      <a:pt x="6" y="47"/>
                    </a:lnTo>
                    <a:lnTo>
                      <a:pt x="0" y="59"/>
                    </a:lnTo>
                    <a:lnTo>
                      <a:pt x="0" y="77"/>
                    </a:lnTo>
                    <a:lnTo>
                      <a:pt x="6" y="88"/>
                    </a:lnTo>
                    <a:lnTo>
                      <a:pt x="12" y="106"/>
                    </a:lnTo>
                    <a:lnTo>
                      <a:pt x="29" y="112"/>
                    </a:lnTo>
                    <a:lnTo>
                      <a:pt x="47" y="106"/>
                    </a:lnTo>
                    <a:lnTo>
                      <a:pt x="53"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048" y="2368"/>
                <a:ext cx="100" cy="77"/>
              </a:xfrm>
              <a:custGeom>
                <a:avLst/>
                <a:gdLst/>
                <a:ahLst/>
                <a:cxnLst>
                  <a:cxn ang="0">
                    <a:pos x="47" y="77"/>
                  </a:cxn>
                  <a:cxn ang="0">
                    <a:pos x="71" y="53"/>
                  </a:cxn>
                  <a:cxn ang="0">
                    <a:pos x="100" y="24"/>
                  </a:cxn>
                  <a:cxn ang="0">
                    <a:pos x="100" y="12"/>
                  </a:cxn>
                  <a:cxn ang="0">
                    <a:pos x="100" y="6"/>
                  </a:cxn>
                  <a:cxn ang="0">
                    <a:pos x="77" y="0"/>
                  </a:cxn>
                  <a:cxn ang="0">
                    <a:pos x="41" y="6"/>
                  </a:cxn>
                  <a:cxn ang="0">
                    <a:pos x="12" y="18"/>
                  </a:cxn>
                  <a:cxn ang="0">
                    <a:pos x="6" y="36"/>
                  </a:cxn>
                  <a:cxn ang="0">
                    <a:pos x="0" y="47"/>
                  </a:cxn>
                  <a:cxn ang="0">
                    <a:pos x="6" y="53"/>
                  </a:cxn>
                  <a:cxn ang="0">
                    <a:pos x="18" y="77"/>
                  </a:cxn>
                  <a:cxn ang="0">
                    <a:pos x="41" y="77"/>
                  </a:cxn>
                  <a:cxn ang="0">
                    <a:pos x="47" y="77"/>
                  </a:cxn>
                </a:cxnLst>
                <a:rect l="0" t="0" r="0" b="0"/>
                <a:pathLst>
                  <a:path w="100" h="77">
                    <a:moveTo>
                      <a:pt x="47" y="77"/>
                    </a:moveTo>
                    <a:lnTo>
                      <a:pt x="71" y="53"/>
                    </a:lnTo>
                    <a:lnTo>
                      <a:pt x="100" y="24"/>
                    </a:lnTo>
                    <a:lnTo>
                      <a:pt x="100" y="12"/>
                    </a:lnTo>
                    <a:lnTo>
                      <a:pt x="100" y="6"/>
                    </a:lnTo>
                    <a:lnTo>
                      <a:pt x="77" y="0"/>
                    </a:lnTo>
                    <a:lnTo>
                      <a:pt x="41" y="6"/>
                    </a:lnTo>
                    <a:lnTo>
                      <a:pt x="12" y="18"/>
                    </a:lnTo>
                    <a:lnTo>
                      <a:pt x="6" y="36"/>
                    </a:lnTo>
                    <a:lnTo>
                      <a:pt x="0" y="47"/>
                    </a:lnTo>
                    <a:lnTo>
                      <a:pt x="6" y="53"/>
                    </a:lnTo>
                    <a:lnTo>
                      <a:pt x="18" y="77"/>
                    </a:lnTo>
                    <a:lnTo>
                      <a:pt x="41" y="77"/>
                    </a:lnTo>
                    <a:lnTo>
                      <a:pt x="47" y="7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295" y="2627"/>
                <a:ext cx="41" cy="29"/>
              </a:xfrm>
              <a:custGeom>
                <a:avLst/>
                <a:gdLst/>
                <a:ahLst/>
                <a:cxnLst>
                  <a:cxn ang="0">
                    <a:pos x="0" y="29"/>
                  </a:cxn>
                  <a:cxn ang="0">
                    <a:pos x="35" y="11"/>
                  </a:cxn>
                  <a:cxn ang="0">
                    <a:pos x="41" y="5"/>
                  </a:cxn>
                  <a:cxn ang="0">
                    <a:pos x="29" y="0"/>
                  </a:cxn>
                  <a:cxn ang="0">
                    <a:pos x="6" y="5"/>
                  </a:cxn>
                  <a:cxn ang="0">
                    <a:pos x="0" y="17"/>
                  </a:cxn>
                  <a:cxn ang="0">
                    <a:pos x="0" y="17"/>
                  </a:cxn>
                  <a:cxn ang="0">
                    <a:pos x="0" y="29"/>
                  </a:cxn>
                </a:cxnLst>
                <a:rect l="0" t="0" r="0" b="0"/>
                <a:pathLst>
                  <a:path w="41" h="29">
                    <a:moveTo>
                      <a:pt x="0" y="29"/>
                    </a:moveTo>
                    <a:lnTo>
                      <a:pt x="35" y="11"/>
                    </a:lnTo>
                    <a:lnTo>
                      <a:pt x="41" y="5"/>
                    </a:lnTo>
                    <a:lnTo>
                      <a:pt x="29" y="0"/>
                    </a:lnTo>
                    <a:lnTo>
                      <a:pt x="6" y="5"/>
                    </a:lnTo>
                    <a:lnTo>
                      <a:pt x="0" y="17"/>
                    </a:lnTo>
                    <a:lnTo>
                      <a:pt x="0" y="17"/>
                    </a:lnTo>
                    <a:lnTo>
                      <a:pt x="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054" y="2538"/>
                <a:ext cx="30" cy="12"/>
              </a:xfrm>
              <a:custGeom>
                <a:avLst/>
                <a:gdLst/>
                <a:ahLst/>
                <a:cxnLst>
                  <a:cxn ang="0">
                    <a:pos x="30" y="12"/>
                  </a:cxn>
                  <a:cxn ang="0">
                    <a:pos x="24" y="6"/>
                  </a:cxn>
                  <a:cxn ang="0">
                    <a:pos x="12" y="0"/>
                  </a:cxn>
                  <a:cxn ang="0">
                    <a:pos x="6" y="0"/>
                  </a:cxn>
                  <a:cxn ang="0">
                    <a:pos x="0" y="0"/>
                  </a:cxn>
                  <a:cxn ang="0">
                    <a:pos x="12" y="12"/>
                  </a:cxn>
                  <a:cxn ang="0">
                    <a:pos x="24" y="12"/>
                  </a:cxn>
                  <a:cxn ang="0">
                    <a:pos x="24" y="12"/>
                  </a:cxn>
                  <a:cxn ang="0">
                    <a:pos x="30" y="12"/>
                  </a:cxn>
                </a:cxnLst>
                <a:rect l="0" t="0" r="0" b="0"/>
                <a:pathLst>
                  <a:path w="30" h="12">
                    <a:moveTo>
                      <a:pt x="30" y="12"/>
                    </a:moveTo>
                    <a:lnTo>
                      <a:pt x="24" y="6"/>
                    </a:lnTo>
                    <a:lnTo>
                      <a:pt x="12" y="0"/>
                    </a:lnTo>
                    <a:lnTo>
                      <a:pt x="6" y="0"/>
                    </a:lnTo>
                    <a:lnTo>
                      <a:pt x="0" y="0"/>
                    </a:lnTo>
                    <a:lnTo>
                      <a:pt x="12" y="12"/>
                    </a:lnTo>
                    <a:lnTo>
                      <a:pt x="24" y="12"/>
                    </a:lnTo>
                    <a:lnTo>
                      <a:pt x="24" y="12"/>
                    </a:lnTo>
                    <a:lnTo>
                      <a:pt x="30"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295" y="2591"/>
                <a:ext cx="12" cy="12"/>
              </a:xfrm>
              <a:custGeom>
                <a:avLst/>
                <a:gdLst/>
                <a:ahLst/>
                <a:cxnLst>
                  <a:cxn ang="0">
                    <a:pos x="6" y="12"/>
                  </a:cxn>
                  <a:cxn ang="0">
                    <a:pos x="12" y="6"/>
                  </a:cxn>
                  <a:cxn ang="0">
                    <a:pos x="12" y="0"/>
                  </a:cxn>
                  <a:cxn ang="0">
                    <a:pos x="6" y="0"/>
                  </a:cxn>
                  <a:cxn ang="0">
                    <a:pos x="0" y="6"/>
                  </a:cxn>
                  <a:cxn ang="0">
                    <a:pos x="0" y="12"/>
                  </a:cxn>
                  <a:cxn ang="0">
                    <a:pos x="6" y="12"/>
                  </a:cxn>
                </a:cxnLst>
                <a:rect l="0" t="0" r="0" b="0"/>
                <a:pathLst>
                  <a:path w="12" h="12">
                    <a:moveTo>
                      <a:pt x="6" y="12"/>
                    </a:moveTo>
                    <a:lnTo>
                      <a:pt x="12" y="6"/>
                    </a:lnTo>
                    <a:lnTo>
                      <a:pt x="12" y="0"/>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30" y="2104"/>
                <a:ext cx="59" cy="35"/>
              </a:xfrm>
              <a:custGeom>
                <a:avLst/>
                <a:gdLst/>
                <a:ahLst/>
                <a:cxnLst>
                  <a:cxn ang="0">
                    <a:pos x="12" y="35"/>
                  </a:cxn>
                  <a:cxn ang="0">
                    <a:pos x="41" y="35"/>
                  </a:cxn>
                  <a:cxn ang="0">
                    <a:pos x="47" y="24"/>
                  </a:cxn>
                  <a:cxn ang="0">
                    <a:pos x="59" y="18"/>
                  </a:cxn>
                  <a:cxn ang="0">
                    <a:pos x="47" y="12"/>
                  </a:cxn>
                  <a:cxn ang="0">
                    <a:pos x="35" y="0"/>
                  </a:cxn>
                  <a:cxn ang="0">
                    <a:pos x="18" y="0"/>
                  </a:cxn>
                  <a:cxn ang="0">
                    <a:pos x="6" y="0"/>
                  </a:cxn>
                  <a:cxn ang="0">
                    <a:pos x="0" y="18"/>
                  </a:cxn>
                  <a:cxn ang="0">
                    <a:pos x="0" y="24"/>
                  </a:cxn>
                  <a:cxn ang="0">
                    <a:pos x="0" y="30"/>
                  </a:cxn>
                  <a:cxn ang="0">
                    <a:pos x="6" y="35"/>
                  </a:cxn>
                  <a:cxn ang="0">
                    <a:pos x="12" y="35"/>
                  </a:cxn>
                </a:cxnLst>
                <a:rect l="0" t="0" r="0" b="0"/>
                <a:pathLst>
                  <a:path w="59" h="35">
                    <a:moveTo>
                      <a:pt x="12" y="35"/>
                    </a:moveTo>
                    <a:lnTo>
                      <a:pt x="41" y="35"/>
                    </a:lnTo>
                    <a:lnTo>
                      <a:pt x="47" y="24"/>
                    </a:lnTo>
                    <a:lnTo>
                      <a:pt x="59" y="18"/>
                    </a:lnTo>
                    <a:lnTo>
                      <a:pt x="47" y="12"/>
                    </a:lnTo>
                    <a:lnTo>
                      <a:pt x="35" y="0"/>
                    </a:lnTo>
                    <a:lnTo>
                      <a:pt x="18" y="0"/>
                    </a:lnTo>
                    <a:lnTo>
                      <a:pt x="6" y="0"/>
                    </a:lnTo>
                    <a:lnTo>
                      <a:pt x="0" y="18"/>
                    </a:lnTo>
                    <a:lnTo>
                      <a:pt x="0" y="24"/>
                    </a:lnTo>
                    <a:lnTo>
                      <a:pt x="0" y="30"/>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236" y="1905"/>
                <a:ext cx="112" cy="94"/>
              </a:xfrm>
              <a:custGeom>
                <a:avLst/>
                <a:gdLst/>
                <a:ahLst/>
                <a:cxnLst>
                  <a:cxn ang="0">
                    <a:pos x="71" y="94"/>
                  </a:cxn>
                  <a:cxn ang="0">
                    <a:pos x="88" y="88"/>
                  </a:cxn>
                  <a:cxn ang="0">
                    <a:pos x="100" y="70"/>
                  </a:cxn>
                  <a:cxn ang="0">
                    <a:pos x="112" y="47"/>
                  </a:cxn>
                  <a:cxn ang="0">
                    <a:pos x="112" y="29"/>
                  </a:cxn>
                  <a:cxn ang="0">
                    <a:pos x="106" y="6"/>
                  </a:cxn>
                  <a:cxn ang="0">
                    <a:pos x="88" y="0"/>
                  </a:cxn>
                  <a:cxn ang="0">
                    <a:pos x="65" y="0"/>
                  </a:cxn>
                  <a:cxn ang="0">
                    <a:pos x="47" y="6"/>
                  </a:cxn>
                  <a:cxn ang="0">
                    <a:pos x="29" y="29"/>
                  </a:cxn>
                  <a:cxn ang="0">
                    <a:pos x="12" y="35"/>
                  </a:cxn>
                  <a:cxn ang="0">
                    <a:pos x="6" y="41"/>
                  </a:cxn>
                  <a:cxn ang="0">
                    <a:pos x="0" y="41"/>
                  </a:cxn>
                  <a:cxn ang="0">
                    <a:pos x="0" y="47"/>
                  </a:cxn>
                  <a:cxn ang="0">
                    <a:pos x="6" y="58"/>
                  </a:cxn>
                  <a:cxn ang="0">
                    <a:pos x="12" y="64"/>
                  </a:cxn>
                  <a:cxn ang="0">
                    <a:pos x="35" y="88"/>
                  </a:cxn>
                  <a:cxn ang="0">
                    <a:pos x="47" y="94"/>
                  </a:cxn>
                  <a:cxn ang="0">
                    <a:pos x="65" y="94"/>
                  </a:cxn>
                  <a:cxn ang="0">
                    <a:pos x="71" y="94"/>
                  </a:cxn>
                </a:cxnLst>
                <a:rect l="0" t="0" r="0" b="0"/>
                <a:pathLst>
                  <a:path w="112" h="94">
                    <a:moveTo>
                      <a:pt x="71" y="94"/>
                    </a:moveTo>
                    <a:lnTo>
                      <a:pt x="88" y="88"/>
                    </a:lnTo>
                    <a:lnTo>
                      <a:pt x="100" y="70"/>
                    </a:lnTo>
                    <a:lnTo>
                      <a:pt x="112" y="47"/>
                    </a:lnTo>
                    <a:lnTo>
                      <a:pt x="112" y="29"/>
                    </a:lnTo>
                    <a:lnTo>
                      <a:pt x="106" y="6"/>
                    </a:lnTo>
                    <a:lnTo>
                      <a:pt x="88" y="0"/>
                    </a:lnTo>
                    <a:lnTo>
                      <a:pt x="65" y="0"/>
                    </a:lnTo>
                    <a:lnTo>
                      <a:pt x="47" y="6"/>
                    </a:lnTo>
                    <a:lnTo>
                      <a:pt x="29" y="29"/>
                    </a:lnTo>
                    <a:lnTo>
                      <a:pt x="12" y="35"/>
                    </a:lnTo>
                    <a:lnTo>
                      <a:pt x="6" y="41"/>
                    </a:lnTo>
                    <a:lnTo>
                      <a:pt x="0" y="41"/>
                    </a:lnTo>
                    <a:lnTo>
                      <a:pt x="0" y="47"/>
                    </a:lnTo>
                    <a:lnTo>
                      <a:pt x="6" y="58"/>
                    </a:lnTo>
                    <a:lnTo>
                      <a:pt x="12" y="64"/>
                    </a:lnTo>
                    <a:lnTo>
                      <a:pt x="35" y="88"/>
                    </a:lnTo>
                    <a:lnTo>
                      <a:pt x="47" y="94"/>
                    </a:lnTo>
                    <a:lnTo>
                      <a:pt x="65" y="94"/>
                    </a:lnTo>
                    <a:lnTo>
                      <a:pt x="71"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406" y="1811"/>
                <a:ext cx="82" cy="76"/>
              </a:xfrm>
              <a:custGeom>
                <a:avLst/>
                <a:gdLst/>
                <a:ahLst/>
                <a:cxnLst>
                  <a:cxn ang="0">
                    <a:pos x="59" y="70"/>
                  </a:cxn>
                  <a:cxn ang="0">
                    <a:pos x="77" y="53"/>
                  </a:cxn>
                  <a:cxn ang="0">
                    <a:pos x="82" y="29"/>
                  </a:cxn>
                  <a:cxn ang="0">
                    <a:pos x="77" y="6"/>
                  </a:cxn>
                  <a:cxn ang="0">
                    <a:pos x="65" y="0"/>
                  </a:cxn>
                  <a:cxn ang="0">
                    <a:pos x="59" y="0"/>
                  </a:cxn>
                  <a:cxn ang="0">
                    <a:pos x="35" y="0"/>
                  </a:cxn>
                  <a:cxn ang="0">
                    <a:pos x="18" y="12"/>
                  </a:cxn>
                  <a:cxn ang="0">
                    <a:pos x="12" y="35"/>
                  </a:cxn>
                  <a:cxn ang="0">
                    <a:pos x="0" y="53"/>
                  </a:cxn>
                  <a:cxn ang="0">
                    <a:pos x="12" y="59"/>
                  </a:cxn>
                  <a:cxn ang="0">
                    <a:pos x="18" y="70"/>
                  </a:cxn>
                  <a:cxn ang="0">
                    <a:pos x="35" y="76"/>
                  </a:cxn>
                  <a:cxn ang="0">
                    <a:pos x="53" y="70"/>
                  </a:cxn>
                  <a:cxn ang="0">
                    <a:pos x="59" y="70"/>
                  </a:cxn>
                </a:cxnLst>
                <a:rect l="0" t="0" r="0" b="0"/>
                <a:pathLst>
                  <a:path w="82" h="76">
                    <a:moveTo>
                      <a:pt x="59" y="70"/>
                    </a:moveTo>
                    <a:lnTo>
                      <a:pt x="77" y="53"/>
                    </a:lnTo>
                    <a:lnTo>
                      <a:pt x="82" y="29"/>
                    </a:lnTo>
                    <a:lnTo>
                      <a:pt x="77" y="6"/>
                    </a:lnTo>
                    <a:lnTo>
                      <a:pt x="65" y="0"/>
                    </a:lnTo>
                    <a:lnTo>
                      <a:pt x="59" y="0"/>
                    </a:lnTo>
                    <a:lnTo>
                      <a:pt x="35" y="0"/>
                    </a:lnTo>
                    <a:lnTo>
                      <a:pt x="18" y="12"/>
                    </a:lnTo>
                    <a:lnTo>
                      <a:pt x="12" y="35"/>
                    </a:lnTo>
                    <a:lnTo>
                      <a:pt x="0" y="53"/>
                    </a:lnTo>
                    <a:lnTo>
                      <a:pt x="12" y="59"/>
                    </a:lnTo>
                    <a:lnTo>
                      <a:pt x="18" y="70"/>
                    </a:lnTo>
                    <a:lnTo>
                      <a:pt x="35" y="76"/>
                    </a:lnTo>
                    <a:lnTo>
                      <a:pt x="53" y="70"/>
                    </a:lnTo>
                    <a:lnTo>
                      <a:pt x="59"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529" y="1969"/>
                <a:ext cx="53" cy="53"/>
              </a:xfrm>
              <a:custGeom>
                <a:avLst/>
                <a:gdLst/>
                <a:ahLst/>
                <a:cxnLst>
                  <a:cxn ang="0">
                    <a:pos x="18" y="41"/>
                  </a:cxn>
                  <a:cxn ang="0">
                    <a:pos x="30" y="53"/>
                  </a:cxn>
                  <a:cxn ang="0">
                    <a:pos x="47" y="41"/>
                  </a:cxn>
                  <a:cxn ang="0">
                    <a:pos x="53" y="30"/>
                  </a:cxn>
                  <a:cxn ang="0">
                    <a:pos x="53" y="12"/>
                  </a:cxn>
                  <a:cxn ang="0">
                    <a:pos x="47" y="6"/>
                  </a:cxn>
                  <a:cxn ang="0">
                    <a:pos x="36" y="0"/>
                  </a:cxn>
                  <a:cxn ang="0">
                    <a:pos x="18" y="0"/>
                  </a:cxn>
                  <a:cxn ang="0">
                    <a:pos x="6" y="12"/>
                  </a:cxn>
                  <a:cxn ang="0">
                    <a:pos x="0" y="24"/>
                  </a:cxn>
                  <a:cxn ang="0">
                    <a:pos x="6" y="35"/>
                  </a:cxn>
                  <a:cxn ang="0">
                    <a:pos x="6" y="41"/>
                  </a:cxn>
                  <a:cxn ang="0">
                    <a:pos x="18" y="41"/>
                  </a:cxn>
                </a:cxnLst>
                <a:rect l="0" t="0" r="0" b="0"/>
                <a:pathLst>
                  <a:path w="53" h="53">
                    <a:moveTo>
                      <a:pt x="18" y="41"/>
                    </a:moveTo>
                    <a:lnTo>
                      <a:pt x="30" y="53"/>
                    </a:lnTo>
                    <a:lnTo>
                      <a:pt x="47" y="41"/>
                    </a:lnTo>
                    <a:lnTo>
                      <a:pt x="53" y="30"/>
                    </a:lnTo>
                    <a:lnTo>
                      <a:pt x="53" y="12"/>
                    </a:lnTo>
                    <a:lnTo>
                      <a:pt x="47" y="6"/>
                    </a:lnTo>
                    <a:lnTo>
                      <a:pt x="36" y="0"/>
                    </a:lnTo>
                    <a:lnTo>
                      <a:pt x="18" y="0"/>
                    </a:lnTo>
                    <a:lnTo>
                      <a:pt x="6" y="12"/>
                    </a:lnTo>
                    <a:lnTo>
                      <a:pt x="0" y="24"/>
                    </a:lnTo>
                    <a:lnTo>
                      <a:pt x="6" y="35"/>
                    </a:lnTo>
                    <a:lnTo>
                      <a:pt x="6"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4799" y="2873"/>
                <a:ext cx="36" cy="23"/>
              </a:xfrm>
              <a:custGeom>
                <a:avLst/>
                <a:gdLst/>
                <a:ahLst/>
                <a:cxnLst>
                  <a:cxn ang="0">
                    <a:pos x="30" y="23"/>
                  </a:cxn>
                  <a:cxn ang="0">
                    <a:pos x="36" y="18"/>
                  </a:cxn>
                  <a:cxn ang="0">
                    <a:pos x="36" y="12"/>
                  </a:cxn>
                  <a:cxn ang="0">
                    <a:pos x="30" y="6"/>
                  </a:cxn>
                  <a:cxn ang="0">
                    <a:pos x="12" y="0"/>
                  </a:cxn>
                  <a:cxn ang="0">
                    <a:pos x="6" y="6"/>
                  </a:cxn>
                  <a:cxn ang="0">
                    <a:pos x="0" y="12"/>
                  </a:cxn>
                  <a:cxn ang="0">
                    <a:pos x="6" y="23"/>
                  </a:cxn>
                  <a:cxn ang="0">
                    <a:pos x="12" y="23"/>
                  </a:cxn>
                  <a:cxn ang="0">
                    <a:pos x="18" y="23"/>
                  </a:cxn>
                  <a:cxn ang="0">
                    <a:pos x="30" y="23"/>
                  </a:cxn>
                </a:cxnLst>
                <a:rect l="0" t="0" r="0" b="0"/>
                <a:pathLst>
                  <a:path w="36" h="23">
                    <a:moveTo>
                      <a:pt x="30" y="23"/>
                    </a:moveTo>
                    <a:lnTo>
                      <a:pt x="36" y="18"/>
                    </a:lnTo>
                    <a:lnTo>
                      <a:pt x="36" y="12"/>
                    </a:lnTo>
                    <a:lnTo>
                      <a:pt x="30" y="6"/>
                    </a:lnTo>
                    <a:lnTo>
                      <a:pt x="12" y="0"/>
                    </a:lnTo>
                    <a:lnTo>
                      <a:pt x="6" y="6"/>
                    </a:lnTo>
                    <a:lnTo>
                      <a:pt x="0" y="12"/>
                    </a:lnTo>
                    <a:lnTo>
                      <a:pt x="6" y="23"/>
                    </a:lnTo>
                    <a:lnTo>
                      <a:pt x="12" y="23"/>
                    </a:lnTo>
                    <a:lnTo>
                      <a:pt x="18" y="23"/>
                    </a:lnTo>
                    <a:lnTo>
                      <a:pt x="30"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4946" y="2803"/>
                <a:ext cx="123" cy="52"/>
              </a:xfrm>
              <a:custGeom>
                <a:avLst/>
                <a:gdLst/>
                <a:ahLst/>
                <a:cxnLst>
                  <a:cxn ang="0">
                    <a:pos x="76" y="52"/>
                  </a:cxn>
                  <a:cxn ang="0">
                    <a:pos x="94" y="46"/>
                  </a:cxn>
                  <a:cxn ang="0">
                    <a:pos x="111" y="41"/>
                  </a:cxn>
                  <a:cxn ang="0">
                    <a:pos x="123" y="23"/>
                  </a:cxn>
                  <a:cxn ang="0">
                    <a:pos x="123" y="11"/>
                  </a:cxn>
                  <a:cxn ang="0">
                    <a:pos x="117" y="11"/>
                  </a:cxn>
                  <a:cxn ang="0">
                    <a:pos x="94" y="0"/>
                  </a:cxn>
                  <a:cxn ang="0">
                    <a:pos x="76" y="0"/>
                  </a:cxn>
                  <a:cxn ang="0">
                    <a:pos x="59" y="11"/>
                  </a:cxn>
                  <a:cxn ang="0">
                    <a:pos x="47" y="11"/>
                  </a:cxn>
                  <a:cxn ang="0">
                    <a:pos x="23" y="17"/>
                  </a:cxn>
                  <a:cxn ang="0">
                    <a:pos x="12" y="17"/>
                  </a:cxn>
                  <a:cxn ang="0">
                    <a:pos x="0" y="29"/>
                  </a:cxn>
                  <a:cxn ang="0">
                    <a:pos x="0" y="41"/>
                  </a:cxn>
                  <a:cxn ang="0">
                    <a:pos x="12" y="46"/>
                  </a:cxn>
                  <a:cxn ang="0">
                    <a:pos x="18" y="52"/>
                  </a:cxn>
                  <a:cxn ang="0">
                    <a:pos x="29" y="52"/>
                  </a:cxn>
                  <a:cxn ang="0">
                    <a:pos x="53" y="52"/>
                  </a:cxn>
                  <a:cxn ang="0">
                    <a:pos x="70" y="52"/>
                  </a:cxn>
                  <a:cxn ang="0">
                    <a:pos x="76" y="52"/>
                  </a:cxn>
                </a:cxnLst>
                <a:rect l="0" t="0" r="0" b="0"/>
                <a:pathLst>
                  <a:path w="123" h="52">
                    <a:moveTo>
                      <a:pt x="76" y="52"/>
                    </a:moveTo>
                    <a:lnTo>
                      <a:pt x="94" y="46"/>
                    </a:lnTo>
                    <a:lnTo>
                      <a:pt x="111" y="41"/>
                    </a:lnTo>
                    <a:lnTo>
                      <a:pt x="123" y="23"/>
                    </a:lnTo>
                    <a:lnTo>
                      <a:pt x="123" y="11"/>
                    </a:lnTo>
                    <a:lnTo>
                      <a:pt x="117" y="11"/>
                    </a:lnTo>
                    <a:lnTo>
                      <a:pt x="94" y="0"/>
                    </a:lnTo>
                    <a:lnTo>
                      <a:pt x="76" y="0"/>
                    </a:lnTo>
                    <a:lnTo>
                      <a:pt x="59" y="11"/>
                    </a:lnTo>
                    <a:lnTo>
                      <a:pt x="47" y="11"/>
                    </a:lnTo>
                    <a:lnTo>
                      <a:pt x="23" y="17"/>
                    </a:lnTo>
                    <a:lnTo>
                      <a:pt x="12" y="17"/>
                    </a:lnTo>
                    <a:lnTo>
                      <a:pt x="0" y="29"/>
                    </a:lnTo>
                    <a:lnTo>
                      <a:pt x="0" y="41"/>
                    </a:lnTo>
                    <a:lnTo>
                      <a:pt x="12" y="46"/>
                    </a:lnTo>
                    <a:lnTo>
                      <a:pt x="18" y="52"/>
                    </a:lnTo>
                    <a:lnTo>
                      <a:pt x="29" y="52"/>
                    </a:lnTo>
                    <a:lnTo>
                      <a:pt x="53" y="52"/>
                    </a:lnTo>
                    <a:lnTo>
                      <a:pt x="70" y="52"/>
                    </a:lnTo>
                    <a:lnTo>
                      <a:pt x="7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087" y="2668"/>
                <a:ext cx="23" cy="23"/>
              </a:xfrm>
              <a:custGeom>
                <a:avLst/>
                <a:gdLst/>
                <a:ahLst/>
                <a:cxnLst>
                  <a:cxn ang="0">
                    <a:pos x="12" y="23"/>
                  </a:cxn>
                  <a:cxn ang="0">
                    <a:pos x="23" y="17"/>
                  </a:cxn>
                  <a:cxn ang="0">
                    <a:pos x="23" y="5"/>
                  </a:cxn>
                  <a:cxn ang="0">
                    <a:pos x="12" y="0"/>
                  </a:cxn>
                  <a:cxn ang="0">
                    <a:pos x="6" y="0"/>
                  </a:cxn>
                  <a:cxn ang="0">
                    <a:pos x="0" y="5"/>
                  </a:cxn>
                  <a:cxn ang="0">
                    <a:pos x="0" y="17"/>
                  </a:cxn>
                  <a:cxn ang="0">
                    <a:pos x="6" y="23"/>
                  </a:cxn>
                  <a:cxn ang="0">
                    <a:pos x="6" y="23"/>
                  </a:cxn>
                  <a:cxn ang="0">
                    <a:pos x="12" y="23"/>
                  </a:cxn>
                </a:cxnLst>
                <a:rect l="0" t="0" r="0" b="0"/>
                <a:pathLst>
                  <a:path w="23" h="23">
                    <a:moveTo>
                      <a:pt x="12" y="23"/>
                    </a:moveTo>
                    <a:lnTo>
                      <a:pt x="23" y="17"/>
                    </a:lnTo>
                    <a:lnTo>
                      <a:pt x="23" y="5"/>
                    </a:lnTo>
                    <a:lnTo>
                      <a:pt x="12" y="0"/>
                    </a:lnTo>
                    <a:lnTo>
                      <a:pt x="6" y="0"/>
                    </a:lnTo>
                    <a:lnTo>
                      <a:pt x="0" y="5"/>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245" y="2527"/>
                <a:ext cx="94" cy="82"/>
              </a:xfrm>
              <a:custGeom>
                <a:avLst/>
                <a:gdLst/>
                <a:ahLst/>
                <a:cxnLst>
                  <a:cxn ang="0">
                    <a:pos x="53" y="82"/>
                  </a:cxn>
                  <a:cxn ang="0">
                    <a:pos x="65" y="82"/>
                  </a:cxn>
                  <a:cxn ang="0">
                    <a:pos x="76" y="70"/>
                  </a:cxn>
                  <a:cxn ang="0">
                    <a:pos x="88" y="47"/>
                  </a:cxn>
                  <a:cxn ang="0">
                    <a:pos x="94" y="35"/>
                  </a:cxn>
                  <a:cxn ang="0">
                    <a:pos x="88" y="11"/>
                  </a:cxn>
                  <a:cxn ang="0">
                    <a:pos x="76" y="6"/>
                  </a:cxn>
                  <a:cxn ang="0">
                    <a:pos x="59" y="0"/>
                  </a:cxn>
                  <a:cxn ang="0">
                    <a:pos x="24" y="6"/>
                  </a:cxn>
                  <a:cxn ang="0">
                    <a:pos x="0" y="17"/>
                  </a:cxn>
                  <a:cxn ang="0">
                    <a:pos x="0" y="47"/>
                  </a:cxn>
                  <a:cxn ang="0">
                    <a:pos x="6" y="70"/>
                  </a:cxn>
                  <a:cxn ang="0">
                    <a:pos x="30" y="82"/>
                  </a:cxn>
                  <a:cxn ang="0">
                    <a:pos x="41" y="82"/>
                  </a:cxn>
                  <a:cxn ang="0">
                    <a:pos x="53" y="82"/>
                  </a:cxn>
                </a:cxnLst>
                <a:rect l="0" t="0" r="0" b="0"/>
                <a:pathLst>
                  <a:path w="94" h="82">
                    <a:moveTo>
                      <a:pt x="53" y="82"/>
                    </a:moveTo>
                    <a:lnTo>
                      <a:pt x="65" y="82"/>
                    </a:lnTo>
                    <a:lnTo>
                      <a:pt x="76" y="70"/>
                    </a:lnTo>
                    <a:lnTo>
                      <a:pt x="88" y="47"/>
                    </a:lnTo>
                    <a:lnTo>
                      <a:pt x="94" y="35"/>
                    </a:lnTo>
                    <a:lnTo>
                      <a:pt x="88" y="11"/>
                    </a:lnTo>
                    <a:lnTo>
                      <a:pt x="76" y="6"/>
                    </a:lnTo>
                    <a:lnTo>
                      <a:pt x="59" y="0"/>
                    </a:lnTo>
                    <a:lnTo>
                      <a:pt x="24" y="6"/>
                    </a:lnTo>
                    <a:lnTo>
                      <a:pt x="0" y="17"/>
                    </a:lnTo>
                    <a:lnTo>
                      <a:pt x="0" y="47"/>
                    </a:lnTo>
                    <a:lnTo>
                      <a:pt x="6" y="70"/>
                    </a:lnTo>
                    <a:lnTo>
                      <a:pt x="30" y="82"/>
                    </a:lnTo>
                    <a:lnTo>
                      <a:pt x="41"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5527" y="3172"/>
                <a:ext cx="29" cy="30"/>
              </a:xfrm>
              <a:custGeom>
                <a:avLst/>
                <a:gdLst/>
                <a:ahLst/>
                <a:cxnLst>
                  <a:cxn ang="0">
                    <a:pos x="23" y="30"/>
                  </a:cxn>
                  <a:cxn ang="0">
                    <a:pos x="29" y="24"/>
                  </a:cxn>
                  <a:cxn ang="0">
                    <a:pos x="29" y="18"/>
                  </a:cxn>
                  <a:cxn ang="0">
                    <a:pos x="23" y="0"/>
                  </a:cxn>
                  <a:cxn ang="0">
                    <a:pos x="6" y="0"/>
                  </a:cxn>
                  <a:cxn ang="0">
                    <a:pos x="0" y="18"/>
                  </a:cxn>
                  <a:cxn ang="0">
                    <a:pos x="0" y="24"/>
                  </a:cxn>
                  <a:cxn ang="0">
                    <a:pos x="6" y="30"/>
                  </a:cxn>
                  <a:cxn ang="0">
                    <a:pos x="12" y="30"/>
                  </a:cxn>
                  <a:cxn ang="0">
                    <a:pos x="23" y="30"/>
                  </a:cxn>
                </a:cxnLst>
                <a:rect l="0" t="0" r="0" b="0"/>
                <a:pathLst>
                  <a:path w="29" h="30">
                    <a:moveTo>
                      <a:pt x="23" y="30"/>
                    </a:moveTo>
                    <a:lnTo>
                      <a:pt x="29" y="24"/>
                    </a:lnTo>
                    <a:lnTo>
                      <a:pt x="29" y="18"/>
                    </a:lnTo>
                    <a:lnTo>
                      <a:pt x="23" y="0"/>
                    </a:lnTo>
                    <a:lnTo>
                      <a:pt x="6" y="0"/>
                    </a:lnTo>
                    <a:lnTo>
                      <a:pt x="0" y="18"/>
                    </a:lnTo>
                    <a:lnTo>
                      <a:pt x="0" y="24"/>
                    </a:lnTo>
                    <a:lnTo>
                      <a:pt x="6" y="30"/>
                    </a:lnTo>
                    <a:lnTo>
                      <a:pt x="12"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339" y="1611"/>
                <a:ext cx="269" cy="171"/>
              </a:xfrm>
              <a:custGeom>
                <a:avLst/>
                <a:gdLst/>
                <a:ahLst/>
                <a:cxnLst>
                  <a:cxn ang="0">
                    <a:pos x="29" y="171"/>
                  </a:cxn>
                  <a:cxn ang="0">
                    <a:pos x="52" y="165"/>
                  </a:cxn>
                  <a:cxn ang="0">
                    <a:pos x="76" y="159"/>
                  </a:cxn>
                  <a:cxn ang="0">
                    <a:pos x="111" y="129"/>
                  </a:cxn>
                  <a:cxn ang="0">
                    <a:pos x="129" y="106"/>
                  </a:cxn>
                  <a:cxn ang="0">
                    <a:pos x="146" y="106"/>
                  </a:cxn>
                  <a:cxn ang="0">
                    <a:pos x="187" y="88"/>
                  </a:cxn>
                  <a:cxn ang="0">
                    <a:pos x="234" y="65"/>
                  </a:cxn>
                  <a:cxn ang="0">
                    <a:pos x="252" y="41"/>
                  </a:cxn>
                  <a:cxn ang="0">
                    <a:pos x="264" y="36"/>
                  </a:cxn>
                  <a:cxn ang="0">
                    <a:pos x="269" y="18"/>
                  </a:cxn>
                  <a:cxn ang="0">
                    <a:pos x="246" y="0"/>
                  </a:cxn>
                  <a:cxn ang="0">
                    <a:pos x="240" y="0"/>
                  </a:cxn>
                  <a:cxn ang="0">
                    <a:pos x="234" y="0"/>
                  </a:cxn>
                  <a:cxn ang="0">
                    <a:pos x="211" y="6"/>
                  </a:cxn>
                  <a:cxn ang="0">
                    <a:pos x="199" y="6"/>
                  </a:cxn>
                  <a:cxn ang="0">
                    <a:pos x="176" y="0"/>
                  </a:cxn>
                  <a:cxn ang="0">
                    <a:pos x="146" y="6"/>
                  </a:cxn>
                  <a:cxn ang="0">
                    <a:pos x="117" y="24"/>
                  </a:cxn>
                  <a:cxn ang="0">
                    <a:pos x="88" y="47"/>
                  </a:cxn>
                  <a:cxn ang="0">
                    <a:pos x="82" y="65"/>
                  </a:cxn>
                  <a:cxn ang="0">
                    <a:pos x="58" y="65"/>
                  </a:cxn>
                  <a:cxn ang="0">
                    <a:pos x="23" y="88"/>
                  </a:cxn>
                  <a:cxn ang="0">
                    <a:pos x="11" y="112"/>
                  </a:cxn>
                  <a:cxn ang="0">
                    <a:pos x="0" y="129"/>
                  </a:cxn>
                  <a:cxn ang="0">
                    <a:pos x="11" y="159"/>
                  </a:cxn>
                  <a:cxn ang="0">
                    <a:pos x="23" y="171"/>
                  </a:cxn>
                  <a:cxn ang="0">
                    <a:pos x="29" y="171"/>
                  </a:cxn>
                </a:cxnLst>
                <a:rect l="0" t="0" r="0" b="0"/>
                <a:pathLst>
                  <a:path w="269" h="171">
                    <a:moveTo>
                      <a:pt x="29" y="171"/>
                    </a:moveTo>
                    <a:lnTo>
                      <a:pt x="52" y="165"/>
                    </a:lnTo>
                    <a:lnTo>
                      <a:pt x="76" y="159"/>
                    </a:lnTo>
                    <a:lnTo>
                      <a:pt x="111" y="129"/>
                    </a:lnTo>
                    <a:lnTo>
                      <a:pt x="129" y="106"/>
                    </a:lnTo>
                    <a:lnTo>
                      <a:pt x="146" y="106"/>
                    </a:lnTo>
                    <a:lnTo>
                      <a:pt x="187" y="88"/>
                    </a:lnTo>
                    <a:lnTo>
                      <a:pt x="234" y="65"/>
                    </a:lnTo>
                    <a:lnTo>
                      <a:pt x="252" y="41"/>
                    </a:lnTo>
                    <a:lnTo>
                      <a:pt x="264" y="36"/>
                    </a:lnTo>
                    <a:lnTo>
                      <a:pt x="269" y="18"/>
                    </a:lnTo>
                    <a:lnTo>
                      <a:pt x="246" y="0"/>
                    </a:lnTo>
                    <a:lnTo>
                      <a:pt x="240" y="0"/>
                    </a:lnTo>
                    <a:lnTo>
                      <a:pt x="234" y="0"/>
                    </a:lnTo>
                    <a:lnTo>
                      <a:pt x="211" y="6"/>
                    </a:lnTo>
                    <a:lnTo>
                      <a:pt x="199" y="6"/>
                    </a:lnTo>
                    <a:lnTo>
                      <a:pt x="176" y="0"/>
                    </a:lnTo>
                    <a:lnTo>
                      <a:pt x="146" y="6"/>
                    </a:lnTo>
                    <a:lnTo>
                      <a:pt x="117" y="24"/>
                    </a:lnTo>
                    <a:lnTo>
                      <a:pt x="88" y="47"/>
                    </a:lnTo>
                    <a:lnTo>
                      <a:pt x="82" y="65"/>
                    </a:lnTo>
                    <a:lnTo>
                      <a:pt x="58" y="65"/>
                    </a:lnTo>
                    <a:lnTo>
                      <a:pt x="23" y="88"/>
                    </a:lnTo>
                    <a:lnTo>
                      <a:pt x="11" y="112"/>
                    </a:lnTo>
                    <a:lnTo>
                      <a:pt x="0" y="129"/>
                    </a:lnTo>
                    <a:lnTo>
                      <a:pt x="11" y="159"/>
                    </a:lnTo>
                    <a:lnTo>
                      <a:pt x="23" y="171"/>
                    </a:lnTo>
                    <a:lnTo>
                      <a:pt x="29" y="1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591" y="1535"/>
                <a:ext cx="64" cy="59"/>
              </a:xfrm>
              <a:custGeom>
                <a:avLst/>
                <a:gdLst/>
                <a:ahLst/>
                <a:cxnLst>
                  <a:cxn ang="0">
                    <a:pos x="23" y="59"/>
                  </a:cxn>
                  <a:cxn ang="0">
                    <a:pos x="35" y="53"/>
                  </a:cxn>
                  <a:cxn ang="0">
                    <a:pos x="58" y="29"/>
                  </a:cxn>
                  <a:cxn ang="0">
                    <a:pos x="64" y="18"/>
                  </a:cxn>
                  <a:cxn ang="0">
                    <a:pos x="58" y="6"/>
                  </a:cxn>
                  <a:cxn ang="0">
                    <a:pos x="53" y="0"/>
                  </a:cxn>
                  <a:cxn ang="0">
                    <a:pos x="17" y="18"/>
                  </a:cxn>
                  <a:cxn ang="0">
                    <a:pos x="12" y="29"/>
                  </a:cxn>
                  <a:cxn ang="0">
                    <a:pos x="0" y="47"/>
                  </a:cxn>
                  <a:cxn ang="0">
                    <a:pos x="0" y="59"/>
                  </a:cxn>
                  <a:cxn ang="0">
                    <a:pos x="17" y="59"/>
                  </a:cxn>
                  <a:cxn ang="0">
                    <a:pos x="23" y="59"/>
                  </a:cxn>
                </a:cxnLst>
                <a:rect l="0" t="0" r="0" b="0"/>
                <a:pathLst>
                  <a:path w="64" h="59">
                    <a:moveTo>
                      <a:pt x="23" y="59"/>
                    </a:moveTo>
                    <a:lnTo>
                      <a:pt x="35" y="53"/>
                    </a:lnTo>
                    <a:lnTo>
                      <a:pt x="58" y="29"/>
                    </a:lnTo>
                    <a:lnTo>
                      <a:pt x="64" y="18"/>
                    </a:lnTo>
                    <a:lnTo>
                      <a:pt x="58" y="6"/>
                    </a:lnTo>
                    <a:lnTo>
                      <a:pt x="53" y="0"/>
                    </a:lnTo>
                    <a:lnTo>
                      <a:pt x="17" y="18"/>
                    </a:lnTo>
                    <a:lnTo>
                      <a:pt x="12" y="29"/>
                    </a:lnTo>
                    <a:lnTo>
                      <a:pt x="0" y="47"/>
                    </a:lnTo>
                    <a:lnTo>
                      <a:pt x="0" y="59"/>
                    </a:lnTo>
                    <a:lnTo>
                      <a:pt x="17" y="59"/>
                    </a:lnTo>
                    <a:lnTo>
                      <a:pt x="23"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749" y="1770"/>
                <a:ext cx="53" cy="47"/>
              </a:xfrm>
              <a:custGeom>
                <a:avLst/>
                <a:gdLst/>
                <a:ahLst/>
                <a:cxnLst>
                  <a:cxn ang="0">
                    <a:pos x="18" y="47"/>
                  </a:cxn>
                  <a:cxn ang="0">
                    <a:pos x="47" y="41"/>
                  </a:cxn>
                  <a:cxn ang="0">
                    <a:pos x="53" y="35"/>
                  </a:cxn>
                  <a:cxn ang="0">
                    <a:pos x="53" y="17"/>
                  </a:cxn>
                  <a:cxn ang="0">
                    <a:pos x="41" y="6"/>
                  </a:cxn>
                  <a:cxn ang="0">
                    <a:pos x="30" y="0"/>
                  </a:cxn>
                  <a:cxn ang="0">
                    <a:pos x="18" y="6"/>
                  </a:cxn>
                  <a:cxn ang="0">
                    <a:pos x="12" y="12"/>
                  </a:cxn>
                  <a:cxn ang="0">
                    <a:pos x="0" y="23"/>
                  </a:cxn>
                  <a:cxn ang="0">
                    <a:pos x="0" y="35"/>
                  </a:cxn>
                  <a:cxn ang="0">
                    <a:pos x="12" y="47"/>
                  </a:cxn>
                  <a:cxn ang="0">
                    <a:pos x="12" y="47"/>
                  </a:cxn>
                  <a:cxn ang="0">
                    <a:pos x="18" y="47"/>
                  </a:cxn>
                </a:cxnLst>
                <a:rect l="0" t="0" r="0" b="0"/>
                <a:pathLst>
                  <a:path w="53" h="47">
                    <a:moveTo>
                      <a:pt x="18" y="47"/>
                    </a:moveTo>
                    <a:lnTo>
                      <a:pt x="47" y="41"/>
                    </a:lnTo>
                    <a:lnTo>
                      <a:pt x="53" y="35"/>
                    </a:lnTo>
                    <a:lnTo>
                      <a:pt x="53" y="17"/>
                    </a:lnTo>
                    <a:lnTo>
                      <a:pt x="41" y="6"/>
                    </a:lnTo>
                    <a:lnTo>
                      <a:pt x="30" y="0"/>
                    </a:lnTo>
                    <a:lnTo>
                      <a:pt x="18" y="6"/>
                    </a:lnTo>
                    <a:lnTo>
                      <a:pt x="12" y="12"/>
                    </a:lnTo>
                    <a:lnTo>
                      <a:pt x="0" y="23"/>
                    </a:lnTo>
                    <a:lnTo>
                      <a:pt x="0" y="35"/>
                    </a:lnTo>
                    <a:lnTo>
                      <a:pt x="12" y="47"/>
                    </a:lnTo>
                    <a:lnTo>
                      <a:pt x="12" y="47"/>
                    </a:lnTo>
                    <a:lnTo>
                      <a:pt x="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368" y="1394"/>
                <a:ext cx="59" cy="47"/>
              </a:xfrm>
              <a:custGeom>
                <a:avLst/>
                <a:gdLst/>
                <a:ahLst/>
                <a:cxnLst>
                  <a:cxn ang="0">
                    <a:pos x="35" y="47"/>
                  </a:cxn>
                  <a:cxn ang="0">
                    <a:pos x="53" y="41"/>
                  </a:cxn>
                  <a:cxn ang="0">
                    <a:pos x="59" y="30"/>
                  </a:cxn>
                  <a:cxn ang="0">
                    <a:pos x="53" y="12"/>
                  </a:cxn>
                  <a:cxn ang="0">
                    <a:pos x="47" y="0"/>
                  </a:cxn>
                  <a:cxn ang="0">
                    <a:pos x="29" y="0"/>
                  </a:cxn>
                  <a:cxn ang="0">
                    <a:pos x="17" y="6"/>
                  </a:cxn>
                  <a:cxn ang="0">
                    <a:pos x="0" y="35"/>
                  </a:cxn>
                  <a:cxn ang="0">
                    <a:pos x="6" y="41"/>
                  </a:cxn>
                  <a:cxn ang="0">
                    <a:pos x="17" y="47"/>
                  </a:cxn>
                  <a:cxn ang="0">
                    <a:pos x="23" y="47"/>
                  </a:cxn>
                  <a:cxn ang="0">
                    <a:pos x="29" y="47"/>
                  </a:cxn>
                  <a:cxn ang="0">
                    <a:pos x="35" y="47"/>
                  </a:cxn>
                </a:cxnLst>
                <a:rect l="0" t="0" r="0" b="0"/>
                <a:pathLst>
                  <a:path w="59" h="47">
                    <a:moveTo>
                      <a:pt x="35" y="47"/>
                    </a:moveTo>
                    <a:lnTo>
                      <a:pt x="53" y="41"/>
                    </a:lnTo>
                    <a:lnTo>
                      <a:pt x="59" y="30"/>
                    </a:lnTo>
                    <a:lnTo>
                      <a:pt x="53" y="12"/>
                    </a:lnTo>
                    <a:lnTo>
                      <a:pt x="47" y="0"/>
                    </a:lnTo>
                    <a:lnTo>
                      <a:pt x="29" y="0"/>
                    </a:lnTo>
                    <a:lnTo>
                      <a:pt x="17" y="6"/>
                    </a:lnTo>
                    <a:lnTo>
                      <a:pt x="0" y="35"/>
                    </a:lnTo>
                    <a:lnTo>
                      <a:pt x="6" y="41"/>
                    </a:lnTo>
                    <a:lnTo>
                      <a:pt x="17" y="47"/>
                    </a:lnTo>
                    <a:lnTo>
                      <a:pt x="23" y="47"/>
                    </a:lnTo>
                    <a:lnTo>
                      <a:pt x="29" y="47"/>
                    </a:lnTo>
                    <a:lnTo>
                      <a:pt x="35"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403" y="1195"/>
                <a:ext cx="24" cy="29"/>
              </a:xfrm>
              <a:custGeom>
                <a:avLst/>
                <a:gdLst/>
                <a:ahLst/>
                <a:cxnLst>
                  <a:cxn ang="0">
                    <a:pos x="18" y="29"/>
                  </a:cxn>
                  <a:cxn ang="0">
                    <a:pos x="24" y="17"/>
                  </a:cxn>
                  <a:cxn ang="0">
                    <a:pos x="24" y="11"/>
                  </a:cxn>
                  <a:cxn ang="0">
                    <a:pos x="18" y="0"/>
                  </a:cxn>
                  <a:cxn ang="0">
                    <a:pos x="0" y="0"/>
                  </a:cxn>
                  <a:cxn ang="0">
                    <a:pos x="0" y="11"/>
                  </a:cxn>
                  <a:cxn ang="0">
                    <a:pos x="0" y="29"/>
                  </a:cxn>
                  <a:cxn ang="0">
                    <a:pos x="12" y="29"/>
                  </a:cxn>
                  <a:cxn ang="0">
                    <a:pos x="12" y="29"/>
                  </a:cxn>
                  <a:cxn ang="0">
                    <a:pos x="18" y="29"/>
                  </a:cxn>
                </a:cxnLst>
                <a:rect l="0" t="0" r="0" b="0"/>
                <a:pathLst>
                  <a:path w="24" h="29">
                    <a:moveTo>
                      <a:pt x="18" y="29"/>
                    </a:moveTo>
                    <a:lnTo>
                      <a:pt x="24" y="17"/>
                    </a:lnTo>
                    <a:lnTo>
                      <a:pt x="24" y="11"/>
                    </a:lnTo>
                    <a:lnTo>
                      <a:pt x="18" y="0"/>
                    </a:lnTo>
                    <a:lnTo>
                      <a:pt x="0" y="0"/>
                    </a:lnTo>
                    <a:lnTo>
                      <a:pt x="0" y="11"/>
                    </a:lnTo>
                    <a:lnTo>
                      <a:pt x="0" y="29"/>
                    </a:lnTo>
                    <a:lnTo>
                      <a:pt x="12" y="29"/>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608" y="1124"/>
                <a:ext cx="47" cy="53"/>
              </a:xfrm>
              <a:custGeom>
                <a:avLst/>
                <a:gdLst/>
                <a:ahLst/>
                <a:cxnLst>
                  <a:cxn ang="0">
                    <a:pos x="36" y="53"/>
                  </a:cxn>
                  <a:cxn ang="0">
                    <a:pos x="47" y="47"/>
                  </a:cxn>
                  <a:cxn ang="0">
                    <a:pos x="47" y="30"/>
                  </a:cxn>
                  <a:cxn ang="0">
                    <a:pos x="41" y="18"/>
                  </a:cxn>
                  <a:cxn ang="0">
                    <a:pos x="30" y="0"/>
                  </a:cxn>
                  <a:cxn ang="0">
                    <a:pos x="12" y="0"/>
                  </a:cxn>
                  <a:cxn ang="0">
                    <a:pos x="6" y="6"/>
                  </a:cxn>
                  <a:cxn ang="0">
                    <a:pos x="0" y="18"/>
                  </a:cxn>
                  <a:cxn ang="0">
                    <a:pos x="0" y="30"/>
                  </a:cxn>
                  <a:cxn ang="0">
                    <a:pos x="12" y="47"/>
                  </a:cxn>
                  <a:cxn ang="0">
                    <a:pos x="18" y="53"/>
                  </a:cxn>
                  <a:cxn ang="0">
                    <a:pos x="30" y="53"/>
                  </a:cxn>
                  <a:cxn ang="0">
                    <a:pos x="36" y="53"/>
                  </a:cxn>
                </a:cxnLst>
                <a:rect l="0" t="0" r="0" b="0"/>
                <a:pathLst>
                  <a:path w="47" h="53">
                    <a:moveTo>
                      <a:pt x="36" y="53"/>
                    </a:moveTo>
                    <a:lnTo>
                      <a:pt x="47" y="47"/>
                    </a:lnTo>
                    <a:lnTo>
                      <a:pt x="47" y="30"/>
                    </a:lnTo>
                    <a:lnTo>
                      <a:pt x="41" y="18"/>
                    </a:lnTo>
                    <a:lnTo>
                      <a:pt x="30" y="0"/>
                    </a:lnTo>
                    <a:lnTo>
                      <a:pt x="12" y="0"/>
                    </a:lnTo>
                    <a:lnTo>
                      <a:pt x="6" y="6"/>
                    </a:lnTo>
                    <a:lnTo>
                      <a:pt x="0" y="18"/>
                    </a:lnTo>
                    <a:lnTo>
                      <a:pt x="0" y="30"/>
                    </a:lnTo>
                    <a:lnTo>
                      <a:pt x="12" y="47"/>
                    </a:lnTo>
                    <a:lnTo>
                      <a:pt x="18" y="53"/>
                    </a:lnTo>
                    <a:lnTo>
                      <a:pt x="30" y="53"/>
                    </a:lnTo>
                    <a:lnTo>
                      <a:pt x="3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49" y="995"/>
                <a:ext cx="47" cy="41"/>
              </a:xfrm>
              <a:custGeom>
                <a:avLst/>
                <a:gdLst/>
                <a:ahLst/>
                <a:cxnLst>
                  <a:cxn ang="0">
                    <a:pos x="30" y="41"/>
                  </a:cxn>
                  <a:cxn ang="0">
                    <a:pos x="47" y="35"/>
                  </a:cxn>
                  <a:cxn ang="0">
                    <a:pos x="47" y="30"/>
                  </a:cxn>
                  <a:cxn ang="0">
                    <a:pos x="47" y="18"/>
                  </a:cxn>
                  <a:cxn ang="0">
                    <a:pos x="41" y="0"/>
                  </a:cxn>
                  <a:cxn ang="0">
                    <a:pos x="24" y="0"/>
                  </a:cxn>
                  <a:cxn ang="0">
                    <a:pos x="18" y="0"/>
                  </a:cxn>
                  <a:cxn ang="0">
                    <a:pos x="0" y="18"/>
                  </a:cxn>
                  <a:cxn ang="0">
                    <a:pos x="0" y="30"/>
                  </a:cxn>
                  <a:cxn ang="0">
                    <a:pos x="12" y="41"/>
                  </a:cxn>
                  <a:cxn ang="0">
                    <a:pos x="24" y="41"/>
                  </a:cxn>
                  <a:cxn ang="0">
                    <a:pos x="24" y="41"/>
                  </a:cxn>
                  <a:cxn ang="0">
                    <a:pos x="30" y="41"/>
                  </a:cxn>
                </a:cxnLst>
                <a:rect l="0" t="0" r="0" b="0"/>
                <a:pathLst>
                  <a:path w="47" h="41">
                    <a:moveTo>
                      <a:pt x="30" y="41"/>
                    </a:moveTo>
                    <a:lnTo>
                      <a:pt x="47" y="35"/>
                    </a:lnTo>
                    <a:lnTo>
                      <a:pt x="47" y="30"/>
                    </a:lnTo>
                    <a:lnTo>
                      <a:pt x="47" y="18"/>
                    </a:lnTo>
                    <a:lnTo>
                      <a:pt x="41" y="0"/>
                    </a:lnTo>
                    <a:lnTo>
                      <a:pt x="24" y="0"/>
                    </a:lnTo>
                    <a:lnTo>
                      <a:pt x="18" y="0"/>
                    </a:lnTo>
                    <a:lnTo>
                      <a:pt x="0" y="18"/>
                    </a:lnTo>
                    <a:lnTo>
                      <a:pt x="0" y="30"/>
                    </a:lnTo>
                    <a:lnTo>
                      <a:pt x="12" y="41"/>
                    </a:lnTo>
                    <a:lnTo>
                      <a:pt x="24" y="41"/>
                    </a:lnTo>
                    <a:lnTo>
                      <a:pt x="24" y="41"/>
                    </a:lnTo>
                    <a:lnTo>
                      <a:pt x="30"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3696" y="1113"/>
                <a:ext cx="24" cy="29"/>
              </a:xfrm>
              <a:custGeom>
                <a:avLst/>
                <a:gdLst/>
                <a:ahLst/>
                <a:cxnLst>
                  <a:cxn ang="0">
                    <a:pos x="12" y="29"/>
                  </a:cxn>
                  <a:cxn ang="0">
                    <a:pos x="18" y="17"/>
                  </a:cxn>
                  <a:cxn ang="0">
                    <a:pos x="24" y="11"/>
                  </a:cxn>
                  <a:cxn ang="0">
                    <a:pos x="24" y="5"/>
                  </a:cxn>
                  <a:cxn ang="0">
                    <a:pos x="12" y="0"/>
                  </a:cxn>
                  <a:cxn ang="0">
                    <a:pos x="6" y="0"/>
                  </a:cxn>
                  <a:cxn ang="0">
                    <a:pos x="0" y="11"/>
                  </a:cxn>
                  <a:cxn ang="0">
                    <a:pos x="6" y="17"/>
                  </a:cxn>
                  <a:cxn ang="0">
                    <a:pos x="6" y="29"/>
                  </a:cxn>
                  <a:cxn ang="0">
                    <a:pos x="12" y="29"/>
                  </a:cxn>
                </a:cxnLst>
                <a:rect l="0" t="0" r="0" b="0"/>
                <a:pathLst>
                  <a:path w="24" h="29">
                    <a:moveTo>
                      <a:pt x="12" y="29"/>
                    </a:moveTo>
                    <a:lnTo>
                      <a:pt x="18" y="17"/>
                    </a:lnTo>
                    <a:lnTo>
                      <a:pt x="24" y="11"/>
                    </a:lnTo>
                    <a:lnTo>
                      <a:pt x="24" y="5"/>
                    </a:lnTo>
                    <a:lnTo>
                      <a:pt x="12" y="0"/>
                    </a:lnTo>
                    <a:lnTo>
                      <a:pt x="6" y="0"/>
                    </a:lnTo>
                    <a:lnTo>
                      <a:pt x="0" y="11"/>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054" y="1253"/>
                <a:ext cx="123" cy="112"/>
              </a:xfrm>
              <a:custGeom>
                <a:avLst/>
                <a:gdLst/>
                <a:ahLst/>
                <a:cxnLst>
                  <a:cxn ang="0">
                    <a:pos x="65" y="112"/>
                  </a:cxn>
                  <a:cxn ang="0">
                    <a:pos x="88" y="106"/>
                  </a:cxn>
                  <a:cxn ang="0">
                    <a:pos x="100" y="94"/>
                  </a:cxn>
                  <a:cxn ang="0">
                    <a:pos x="118" y="77"/>
                  </a:cxn>
                  <a:cxn ang="0">
                    <a:pos x="123" y="53"/>
                  </a:cxn>
                  <a:cxn ang="0">
                    <a:pos x="118" y="36"/>
                  </a:cxn>
                  <a:cxn ang="0">
                    <a:pos x="106" y="18"/>
                  </a:cxn>
                  <a:cxn ang="0">
                    <a:pos x="94" y="0"/>
                  </a:cxn>
                  <a:cxn ang="0">
                    <a:pos x="65" y="0"/>
                  </a:cxn>
                  <a:cxn ang="0">
                    <a:pos x="41" y="18"/>
                  </a:cxn>
                  <a:cxn ang="0">
                    <a:pos x="24" y="30"/>
                  </a:cxn>
                  <a:cxn ang="0">
                    <a:pos x="6" y="47"/>
                  </a:cxn>
                  <a:cxn ang="0">
                    <a:pos x="0" y="65"/>
                  </a:cxn>
                  <a:cxn ang="0">
                    <a:pos x="6" y="88"/>
                  </a:cxn>
                  <a:cxn ang="0">
                    <a:pos x="12" y="106"/>
                  </a:cxn>
                  <a:cxn ang="0">
                    <a:pos x="35" y="112"/>
                  </a:cxn>
                  <a:cxn ang="0">
                    <a:pos x="59" y="112"/>
                  </a:cxn>
                  <a:cxn ang="0">
                    <a:pos x="65" y="112"/>
                  </a:cxn>
                </a:cxnLst>
                <a:rect l="0" t="0" r="0" b="0"/>
                <a:pathLst>
                  <a:path w="123" h="112">
                    <a:moveTo>
                      <a:pt x="65" y="112"/>
                    </a:moveTo>
                    <a:lnTo>
                      <a:pt x="88" y="106"/>
                    </a:lnTo>
                    <a:lnTo>
                      <a:pt x="100" y="94"/>
                    </a:lnTo>
                    <a:lnTo>
                      <a:pt x="118" y="77"/>
                    </a:lnTo>
                    <a:lnTo>
                      <a:pt x="123" y="53"/>
                    </a:lnTo>
                    <a:lnTo>
                      <a:pt x="118" y="36"/>
                    </a:lnTo>
                    <a:lnTo>
                      <a:pt x="106" y="18"/>
                    </a:lnTo>
                    <a:lnTo>
                      <a:pt x="94" y="0"/>
                    </a:lnTo>
                    <a:lnTo>
                      <a:pt x="65" y="0"/>
                    </a:lnTo>
                    <a:lnTo>
                      <a:pt x="41" y="18"/>
                    </a:lnTo>
                    <a:lnTo>
                      <a:pt x="24" y="30"/>
                    </a:lnTo>
                    <a:lnTo>
                      <a:pt x="6" y="47"/>
                    </a:lnTo>
                    <a:lnTo>
                      <a:pt x="0" y="65"/>
                    </a:lnTo>
                    <a:lnTo>
                      <a:pt x="6" y="88"/>
                    </a:lnTo>
                    <a:lnTo>
                      <a:pt x="12" y="106"/>
                    </a:lnTo>
                    <a:lnTo>
                      <a:pt x="35" y="112"/>
                    </a:lnTo>
                    <a:lnTo>
                      <a:pt x="59" y="112"/>
                    </a:lnTo>
                    <a:lnTo>
                      <a:pt x="65" y="1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4207" y="1206"/>
                <a:ext cx="94" cy="106"/>
              </a:xfrm>
              <a:custGeom>
                <a:avLst/>
                <a:gdLst/>
                <a:ahLst/>
                <a:cxnLst>
                  <a:cxn ang="0">
                    <a:pos x="47" y="106"/>
                  </a:cxn>
                  <a:cxn ang="0">
                    <a:pos x="64" y="100"/>
                  </a:cxn>
                  <a:cxn ang="0">
                    <a:pos x="76" y="83"/>
                  </a:cxn>
                  <a:cxn ang="0">
                    <a:pos x="94" y="71"/>
                  </a:cxn>
                  <a:cxn ang="0">
                    <a:pos x="88" y="42"/>
                  </a:cxn>
                  <a:cxn ang="0">
                    <a:pos x="70" y="12"/>
                  </a:cxn>
                  <a:cxn ang="0">
                    <a:pos x="58" y="6"/>
                  </a:cxn>
                  <a:cxn ang="0">
                    <a:pos x="41" y="0"/>
                  </a:cxn>
                  <a:cxn ang="0">
                    <a:pos x="35" y="6"/>
                  </a:cxn>
                  <a:cxn ang="0">
                    <a:pos x="23" y="12"/>
                  </a:cxn>
                  <a:cxn ang="0">
                    <a:pos x="6" y="30"/>
                  </a:cxn>
                  <a:cxn ang="0">
                    <a:pos x="0" y="47"/>
                  </a:cxn>
                  <a:cxn ang="0">
                    <a:pos x="0" y="77"/>
                  </a:cxn>
                  <a:cxn ang="0">
                    <a:pos x="12" y="94"/>
                  </a:cxn>
                  <a:cxn ang="0">
                    <a:pos x="29" y="100"/>
                  </a:cxn>
                  <a:cxn ang="0">
                    <a:pos x="35" y="106"/>
                  </a:cxn>
                  <a:cxn ang="0">
                    <a:pos x="41" y="106"/>
                  </a:cxn>
                  <a:cxn ang="0">
                    <a:pos x="47" y="106"/>
                  </a:cxn>
                </a:cxnLst>
                <a:rect l="0" t="0" r="0" b="0"/>
                <a:pathLst>
                  <a:path w="94" h="106">
                    <a:moveTo>
                      <a:pt x="47" y="106"/>
                    </a:moveTo>
                    <a:lnTo>
                      <a:pt x="64" y="100"/>
                    </a:lnTo>
                    <a:lnTo>
                      <a:pt x="76" y="83"/>
                    </a:lnTo>
                    <a:lnTo>
                      <a:pt x="94" y="71"/>
                    </a:lnTo>
                    <a:lnTo>
                      <a:pt x="88" y="42"/>
                    </a:lnTo>
                    <a:lnTo>
                      <a:pt x="70" y="12"/>
                    </a:lnTo>
                    <a:lnTo>
                      <a:pt x="58" y="6"/>
                    </a:lnTo>
                    <a:lnTo>
                      <a:pt x="41" y="0"/>
                    </a:lnTo>
                    <a:lnTo>
                      <a:pt x="35" y="6"/>
                    </a:lnTo>
                    <a:lnTo>
                      <a:pt x="23" y="12"/>
                    </a:lnTo>
                    <a:lnTo>
                      <a:pt x="6" y="30"/>
                    </a:lnTo>
                    <a:lnTo>
                      <a:pt x="0" y="47"/>
                    </a:lnTo>
                    <a:lnTo>
                      <a:pt x="0" y="77"/>
                    </a:lnTo>
                    <a:lnTo>
                      <a:pt x="12" y="94"/>
                    </a:lnTo>
                    <a:lnTo>
                      <a:pt x="29" y="100"/>
                    </a:lnTo>
                    <a:lnTo>
                      <a:pt x="35" y="106"/>
                    </a:lnTo>
                    <a:lnTo>
                      <a:pt x="41" y="106"/>
                    </a:lnTo>
                    <a:lnTo>
                      <a:pt x="47"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3949" y="1594"/>
                <a:ext cx="105" cy="53"/>
              </a:xfrm>
              <a:custGeom>
                <a:avLst/>
                <a:gdLst/>
                <a:ahLst/>
                <a:cxnLst>
                  <a:cxn ang="0">
                    <a:pos x="105" y="29"/>
                  </a:cxn>
                  <a:cxn ang="0">
                    <a:pos x="105" y="23"/>
                  </a:cxn>
                  <a:cxn ang="0">
                    <a:pos x="99" y="17"/>
                  </a:cxn>
                  <a:cxn ang="0">
                    <a:pos x="70" y="6"/>
                  </a:cxn>
                  <a:cxn ang="0">
                    <a:pos x="47" y="0"/>
                  </a:cxn>
                  <a:cxn ang="0">
                    <a:pos x="17" y="0"/>
                  </a:cxn>
                  <a:cxn ang="0">
                    <a:pos x="0" y="17"/>
                  </a:cxn>
                  <a:cxn ang="0">
                    <a:pos x="0" y="29"/>
                  </a:cxn>
                  <a:cxn ang="0">
                    <a:pos x="11" y="41"/>
                  </a:cxn>
                  <a:cxn ang="0">
                    <a:pos x="35" y="53"/>
                  </a:cxn>
                  <a:cxn ang="0">
                    <a:pos x="52" y="53"/>
                  </a:cxn>
                  <a:cxn ang="0">
                    <a:pos x="94" y="41"/>
                  </a:cxn>
                  <a:cxn ang="0">
                    <a:pos x="99" y="29"/>
                  </a:cxn>
                  <a:cxn ang="0">
                    <a:pos x="105" y="29"/>
                  </a:cxn>
                </a:cxnLst>
                <a:rect l="0" t="0" r="0" b="0"/>
                <a:pathLst>
                  <a:path w="105" h="53">
                    <a:moveTo>
                      <a:pt x="105" y="29"/>
                    </a:moveTo>
                    <a:lnTo>
                      <a:pt x="105" y="23"/>
                    </a:lnTo>
                    <a:lnTo>
                      <a:pt x="99" y="17"/>
                    </a:lnTo>
                    <a:lnTo>
                      <a:pt x="70" y="6"/>
                    </a:lnTo>
                    <a:lnTo>
                      <a:pt x="47" y="0"/>
                    </a:lnTo>
                    <a:lnTo>
                      <a:pt x="17" y="0"/>
                    </a:lnTo>
                    <a:lnTo>
                      <a:pt x="0" y="17"/>
                    </a:lnTo>
                    <a:lnTo>
                      <a:pt x="0" y="29"/>
                    </a:lnTo>
                    <a:lnTo>
                      <a:pt x="11" y="41"/>
                    </a:lnTo>
                    <a:lnTo>
                      <a:pt x="35" y="53"/>
                    </a:lnTo>
                    <a:lnTo>
                      <a:pt x="52" y="53"/>
                    </a:lnTo>
                    <a:lnTo>
                      <a:pt x="94" y="41"/>
                    </a:lnTo>
                    <a:lnTo>
                      <a:pt x="99" y="29"/>
                    </a:lnTo>
                    <a:lnTo>
                      <a:pt x="105"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4013" y="1529"/>
                <a:ext cx="100" cy="65"/>
              </a:xfrm>
              <a:custGeom>
                <a:avLst/>
                <a:gdLst/>
                <a:ahLst/>
                <a:cxnLst>
                  <a:cxn ang="0">
                    <a:pos x="71" y="53"/>
                  </a:cxn>
                  <a:cxn ang="0">
                    <a:pos x="94" y="35"/>
                  </a:cxn>
                  <a:cxn ang="0">
                    <a:pos x="100" y="30"/>
                  </a:cxn>
                  <a:cxn ang="0">
                    <a:pos x="100" y="12"/>
                  </a:cxn>
                  <a:cxn ang="0">
                    <a:pos x="94" y="6"/>
                  </a:cxn>
                  <a:cxn ang="0">
                    <a:pos x="71" y="0"/>
                  </a:cxn>
                  <a:cxn ang="0">
                    <a:pos x="41" y="0"/>
                  </a:cxn>
                  <a:cxn ang="0">
                    <a:pos x="12" y="12"/>
                  </a:cxn>
                  <a:cxn ang="0">
                    <a:pos x="0" y="35"/>
                  </a:cxn>
                  <a:cxn ang="0">
                    <a:pos x="6" y="53"/>
                  </a:cxn>
                  <a:cxn ang="0">
                    <a:pos x="12" y="59"/>
                  </a:cxn>
                  <a:cxn ang="0">
                    <a:pos x="41" y="65"/>
                  </a:cxn>
                  <a:cxn ang="0">
                    <a:pos x="53" y="59"/>
                  </a:cxn>
                  <a:cxn ang="0">
                    <a:pos x="65" y="53"/>
                  </a:cxn>
                  <a:cxn ang="0">
                    <a:pos x="71" y="53"/>
                  </a:cxn>
                </a:cxnLst>
                <a:rect l="0" t="0" r="0" b="0"/>
                <a:pathLst>
                  <a:path w="100" h="65">
                    <a:moveTo>
                      <a:pt x="71" y="53"/>
                    </a:moveTo>
                    <a:lnTo>
                      <a:pt x="94" y="35"/>
                    </a:lnTo>
                    <a:lnTo>
                      <a:pt x="100" y="30"/>
                    </a:lnTo>
                    <a:lnTo>
                      <a:pt x="100" y="12"/>
                    </a:lnTo>
                    <a:lnTo>
                      <a:pt x="94" y="6"/>
                    </a:lnTo>
                    <a:lnTo>
                      <a:pt x="71" y="0"/>
                    </a:lnTo>
                    <a:lnTo>
                      <a:pt x="41" y="0"/>
                    </a:lnTo>
                    <a:lnTo>
                      <a:pt x="12" y="12"/>
                    </a:lnTo>
                    <a:lnTo>
                      <a:pt x="0" y="35"/>
                    </a:lnTo>
                    <a:lnTo>
                      <a:pt x="6" y="53"/>
                    </a:lnTo>
                    <a:lnTo>
                      <a:pt x="12" y="59"/>
                    </a:lnTo>
                    <a:lnTo>
                      <a:pt x="41" y="65"/>
                    </a:lnTo>
                    <a:lnTo>
                      <a:pt x="53" y="59"/>
                    </a:lnTo>
                    <a:lnTo>
                      <a:pt x="65" y="53"/>
                    </a:lnTo>
                    <a:lnTo>
                      <a:pt x="7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3990" y="1465"/>
                <a:ext cx="41" cy="41"/>
              </a:xfrm>
              <a:custGeom>
                <a:avLst/>
                <a:gdLst/>
                <a:ahLst/>
                <a:cxnLst>
                  <a:cxn ang="0">
                    <a:pos x="35" y="35"/>
                  </a:cxn>
                  <a:cxn ang="0">
                    <a:pos x="41" y="29"/>
                  </a:cxn>
                  <a:cxn ang="0">
                    <a:pos x="41" y="11"/>
                  </a:cxn>
                  <a:cxn ang="0">
                    <a:pos x="35" y="0"/>
                  </a:cxn>
                  <a:cxn ang="0">
                    <a:pos x="29" y="0"/>
                  </a:cxn>
                  <a:cxn ang="0">
                    <a:pos x="6" y="6"/>
                  </a:cxn>
                  <a:cxn ang="0">
                    <a:pos x="0" y="23"/>
                  </a:cxn>
                  <a:cxn ang="0">
                    <a:pos x="0" y="29"/>
                  </a:cxn>
                  <a:cxn ang="0">
                    <a:pos x="11" y="35"/>
                  </a:cxn>
                  <a:cxn ang="0">
                    <a:pos x="29" y="41"/>
                  </a:cxn>
                  <a:cxn ang="0">
                    <a:pos x="29" y="35"/>
                  </a:cxn>
                  <a:cxn ang="0">
                    <a:pos x="35" y="35"/>
                  </a:cxn>
                </a:cxnLst>
                <a:rect l="0" t="0" r="0" b="0"/>
                <a:pathLst>
                  <a:path w="41" h="41">
                    <a:moveTo>
                      <a:pt x="35" y="35"/>
                    </a:moveTo>
                    <a:lnTo>
                      <a:pt x="41" y="29"/>
                    </a:lnTo>
                    <a:lnTo>
                      <a:pt x="41" y="11"/>
                    </a:lnTo>
                    <a:lnTo>
                      <a:pt x="35" y="0"/>
                    </a:lnTo>
                    <a:lnTo>
                      <a:pt x="29" y="0"/>
                    </a:lnTo>
                    <a:lnTo>
                      <a:pt x="6" y="6"/>
                    </a:lnTo>
                    <a:lnTo>
                      <a:pt x="0" y="23"/>
                    </a:lnTo>
                    <a:lnTo>
                      <a:pt x="0" y="29"/>
                    </a:lnTo>
                    <a:lnTo>
                      <a:pt x="11" y="35"/>
                    </a:lnTo>
                    <a:lnTo>
                      <a:pt x="29" y="41"/>
                    </a:lnTo>
                    <a:lnTo>
                      <a:pt x="29" y="35"/>
                    </a:lnTo>
                    <a:lnTo>
                      <a:pt x="35"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295" y="1494"/>
                <a:ext cx="123" cy="70"/>
              </a:xfrm>
              <a:custGeom>
                <a:avLst/>
                <a:gdLst/>
                <a:ahLst/>
                <a:cxnLst>
                  <a:cxn ang="0">
                    <a:pos x="6" y="65"/>
                  </a:cxn>
                  <a:cxn ang="0">
                    <a:pos x="41" y="70"/>
                  </a:cxn>
                  <a:cxn ang="0">
                    <a:pos x="53" y="65"/>
                  </a:cxn>
                  <a:cxn ang="0">
                    <a:pos x="70" y="59"/>
                  </a:cxn>
                  <a:cxn ang="0">
                    <a:pos x="82" y="41"/>
                  </a:cxn>
                  <a:cxn ang="0">
                    <a:pos x="100" y="29"/>
                  </a:cxn>
                  <a:cxn ang="0">
                    <a:pos x="123" y="12"/>
                  </a:cxn>
                  <a:cxn ang="0">
                    <a:pos x="123" y="6"/>
                  </a:cxn>
                  <a:cxn ang="0">
                    <a:pos x="111" y="0"/>
                  </a:cxn>
                  <a:cxn ang="0">
                    <a:pos x="100" y="0"/>
                  </a:cxn>
                  <a:cxn ang="0">
                    <a:pos x="76" y="6"/>
                  </a:cxn>
                  <a:cxn ang="0">
                    <a:pos x="47" y="6"/>
                  </a:cxn>
                  <a:cxn ang="0">
                    <a:pos x="35" y="12"/>
                  </a:cxn>
                  <a:cxn ang="0">
                    <a:pos x="17" y="23"/>
                  </a:cxn>
                  <a:cxn ang="0">
                    <a:pos x="0" y="47"/>
                  </a:cxn>
                  <a:cxn ang="0">
                    <a:pos x="0" y="59"/>
                  </a:cxn>
                  <a:cxn ang="0">
                    <a:pos x="0" y="65"/>
                  </a:cxn>
                  <a:cxn ang="0">
                    <a:pos x="6" y="65"/>
                  </a:cxn>
                </a:cxnLst>
                <a:rect l="0" t="0" r="0" b="0"/>
                <a:pathLst>
                  <a:path w="123" h="70">
                    <a:moveTo>
                      <a:pt x="6" y="65"/>
                    </a:moveTo>
                    <a:lnTo>
                      <a:pt x="41" y="70"/>
                    </a:lnTo>
                    <a:lnTo>
                      <a:pt x="53" y="65"/>
                    </a:lnTo>
                    <a:lnTo>
                      <a:pt x="70" y="59"/>
                    </a:lnTo>
                    <a:lnTo>
                      <a:pt x="82" y="41"/>
                    </a:lnTo>
                    <a:lnTo>
                      <a:pt x="100" y="29"/>
                    </a:lnTo>
                    <a:lnTo>
                      <a:pt x="123" y="12"/>
                    </a:lnTo>
                    <a:lnTo>
                      <a:pt x="123" y="6"/>
                    </a:lnTo>
                    <a:lnTo>
                      <a:pt x="111" y="0"/>
                    </a:lnTo>
                    <a:lnTo>
                      <a:pt x="100" y="0"/>
                    </a:lnTo>
                    <a:lnTo>
                      <a:pt x="76" y="6"/>
                    </a:lnTo>
                    <a:lnTo>
                      <a:pt x="47" y="6"/>
                    </a:lnTo>
                    <a:lnTo>
                      <a:pt x="35" y="12"/>
                    </a:lnTo>
                    <a:lnTo>
                      <a:pt x="17" y="23"/>
                    </a:lnTo>
                    <a:lnTo>
                      <a:pt x="0" y="47"/>
                    </a:lnTo>
                    <a:lnTo>
                      <a:pt x="0" y="59"/>
                    </a:lnTo>
                    <a:lnTo>
                      <a:pt x="0" y="65"/>
                    </a:lnTo>
                    <a:lnTo>
                      <a:pt x="6"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189" y="1424"/>
                <a:ext cx="59" cy="35"/>
              </a:xfrm>
              <a:custGeom>
                <a:avLst/>
                <a:gdLst/>
                <a:ahLst/>
                <a:cxnLst>
                  <a:cxn ang="0">
                    <a:pos x="18" y="35"/>
                  </a:cxn>
                  <a:cxn ang="0">
                    <a:pos x="41" y="35"/>
                  </a:cxn>
                  <a:cxn ang="0">
                    <a:pos x="53" y="23"/>
                  </a:cxn>
                  <a:cxn ang="0">
                    <a:pos x="53" y="17"/>
                  </a:cxn>
                  <a:cxn ang="0">
                    <a:pos x="59" y="11"/>
                  </a:cxn>
                  <a:cxn ang="0">
                    <a:pos x="59" y="5"/>
                  </a:cxn>
                  <a:cxn ang="0">
                    <a:pos x="53" y="0"/>
                  </a:cxn>
                  <a:cxn ang="0">
                    <a:pos x="41" y="0"/>
                  </a:cxn>
                  <a:cxn ang="0">
                    <a:pos x="18" y="11"/>
                  </a:cxn>
                  <a:cxn ang="0">
                    <a:pos x="12" y="17"/>
                  </a:cxn>
                  <a:cxn ang="0">
                    <a:pos x="0" y="23"/>
                  </a:cxn>
                  <a:cxn ang="0">
                    <a:pos x="12" y="35"/>
                  </a:cxn>
                  <a:cxn ang="0">
                    <a:pos x="12" y="35"/>
                  </a:cxn>
                  <a:cxn ang="0">
                    <a:pos x="18" y="35"/>
                  </a:cxn>
                </a:cxnLst>
                <a:rect l="0" t="0" r="0" b="0"/>
                <a:pathLst>
                  <a:path w="59" h="35">
                    <a:moveTo>
                      <a:pt x="18" y="35"/>
                    </a:moveTo>
                    <a:lnTo>
                      <a:pt x="41" y="35"/>
                    </a:lnTo>
                    <a:lnTo>
                      <a:pt x="53" y="23"/>
                    </a:lnTo>
                    <a:lnTo>
                      <a:pt x="53" y="17"/>
                    </a:lnTo>
                    <a:lnTo>
                      <a:pt x="59" y="11"/>
                    </a:lnTo>
                    <a:lnTo>
                      <a:pt x="59" y="5"/>
                    </a:lnTo>
                    <a:lnTo>
                      <a:pt x="53" y="0"/>
                    </a:lnTo>
                    <a:lnTo>
                      <a:pt x="41" y="0"/>
                    </a:lnTo>
                    <a:lnTo>
                      <a:pt x="18" y="11"/>
                    </a:lnTo>
                    <a:lnTo>
                      <a:pt x="12" y="17"/>
                    </a:lnTo>
                    <a:lnTo>
                      <a:pt x="0" y="23"/>
                    </a:lnTo>
                    <a:lnTo>
                      <a:pt x="12" y="35"/>
                    </a:lnTo>
                    <a:lnTo>
                      <a:pt x="12" y="35"/>
                    </a:lnTo>
                    <a:lnTo>
                      <a:pt x="18"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500" y="989"/>
                <a:ext cx="129" cy="165"/>
              </a:xfrm>
              <a:custGeom>
                <a:avLst/>
                <a:gdLst/>
                <a:ahLst/>
                <a:cxnLst>
                  <a:cxn ang="0">
                    <a:pos x="53" y="165"/>
                  </a:cxn>
                  <a:cxn ang="0">
                    <a:pos x="76" y="165"/>
                  </a:cxn>
                  <a:cxn ang="0">
                    <a:pos x="94" y="159"/>
                  </a:cxn>
                  <a:cxn ang="0">
                    <a:pos x="112" y="153"/>
                  </a:cxn>
                  <a:cxn ang="0">
                    <a:pos x="117" y="135"/>
                  </a:cxn>
                  <a:cxn ang="0">
                    <a:pos x="123" y="106"/>
                  </a:cxn>
                  <a:cxn ang="0">
                    <a:pos x="129" y="100"/>
                  </a:cxn>
                  <a:cxn ang="0">
                    <a:pos x="123" y="94"/>
                  </a:cxn>
                  <a:cxn ang="0">
                    <a:pos x="112" y="88"/>
                  </a:cxn>
                  <a:cxn ang="0">
                    <a:pos x="100" y="88"/>
                  </a:cxn>
                  <a:cxn ang="0">
                    <a:pos x="94" y="77"/>
                  </a:cxn>
                  <a:cxn ang="0">
                    <a:pos x="100" y="59"/>
                  </a:cxn>
                  <a:cxn ang="0">
                    <a:pos x="94" y="36"/>
                  </a:cxn>
                  <a:cxn ang="0">
                    <a:pos x="88" y="6"/>
                  </a:cxn>
                  <a:cxn ang="0">
                    <a:pos x="82" y="0"/>
                  </a:cxn>
                  <a:cxn ang="0">
                    <a:pos x="65" y="6"/>
                  </a:cxn>
                  <a:cxn ang="0">
                    <a:pos x="47" y="12"/>
                  </a:cxn>
                  <a:cxn ang="0">
                    <a:pos x="6" y="59"/>
                  </a:cxn>
                  <a:cxn ang="0">
                    <a:pos x="0" y="71"/>
                  </a:cxn>
                  <a:cxn ang="0">
                    <a:pos x="0" y="88"/>
                  </a:cxn>
                  <a:cxn ang="0">
                    <a:pos x="24" y="94"/>
                  </a:cxn>
                  <a:cxn ang="0">
                    <a:pos x="35" y="94"/>
                  </a:cxn>
                  <a:cxn ang="0">
                    <a:pos x="35" y="100"/>
                  </a:cxn>
                  <a:cxn ang="0">
                    <a:pos x="29" y="112"/>
                  </a:cxn>
                  <a:cxn ang="0">
                    <a:pos x="24" y="135"/>
                  </a:cxn>
                  <a:cxn ang="0">
                    <a:pos x="29" y="159"/>
                  </a:cxn>
                  <a:cxn ang="0">
                    <a:pos x="47" y="165"/>
                  </a:cxn>
                  <a:cxn ang="0">
                    <a:pos x="53" y="165"/>
                  </a:cxn>
                </a:cxnLst>
                <a:rect l="0" t="0" r="0" b="0"/>
                <a:pathLst>
                  <a:path w="129" h="165">
                    <a:moveTo>
                      <a:pt x="53" y="165"/>
                    </a:moveTo>
                    <a:lnTo>
                      <a:pt x="76" y="165"/>
                    </a:lnTo>
                    <a:lnTo>
                      <a:pt x="94" y="159"/>
                    </a:lnTo>
                    <a:lnTo>
                      <a:pt x="112" y="153"/>
                    </a:lnTo>
                    <a:lnTo>
                      <a:pt x="117" y="135"/>
                    </a:lnTo>
                    <a:lnTo>
                      <a:pt x="123" y="106"/>
                    </a:lnTo>
                    <a:lnTo>
                      <a:pt x="129" y="100"/>
                    </a:lnTo>
                    <a:lnTo>
                      <a:pt x="123" y="94"/>
                    </a:lnTo>
                    <a:lnTo>
                      <a:pt x="112" y="88"/>
                    </a:lnTo>
                    <a:lnTo>
                      <a:pt x="100" y="88"/>
                    </a:lnTo>
                    <a:lnTo>
                      <a:pt x="94" y="77"/>
                    </a:lnTo>
                    <a:lnTo>
                      <a:pt x="100" y="59"/>
                    </a:lnTo>
                    <a:lnTo>
                      <a:pt x="94" y="36"/>
                    </a:lnTo>
                    <a:lnTo>
                      <a:pt x="88" y="6"/>
                    </a:lnTo>
                    <a:lnTo>
                      <a:pt x="82" y="0"/>
                    </a:lnTo>
                    <a:lnTo>
                      <a:pt x="65" y="6"/>
                    </a:lnTo>
                    <a:lnTo>
                      <a:pt x="47" y="12"/>
                    </a:lnTo>
                    <a:lnTo>
                      <a:pt x="6" y="59"/>
                    </a:lnTo>
                    <a:lnTo>
                      <a:pt x="0" y="71"/>
                    </a:lnTo>
                    <a:lnTo>
                      <a:pt x="0" y="88"/>
                    </a:lnTo>
                    <a:lnTo>
                      <a:pt x="24" y="94"/>
                    </a:lnTo>
                    <a:lnTo>
                      <a:pt x="35" y="94"/>
                    </a:lnTo>
                    <a:lnTo>
                      <a:pt x="35" y="100"/>
                    </a:lnTo>
                    <a:lnTo>
                      <a:pt x="29" y="112"/>
                    </a:lnTo>
                    <a:lnTo>
                      <a:pt x="24" y="135"/>
                    </a:lnTo>
                    <a:lnTo>
                      <a:pt x="29" y="159"/>
                    </a:lnTo>
                    <a:lnTo>
                      <a:pt x="47" y="165"/>
                    </a:lnTo>
                    <a:lnTo>
                      <a:pt x="53" y="1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9" y="1101"/>
                <a:ext cx="47" cy="70"/>
              </a:xfrm>
              <a:custGeom>
                <a:avLst/>
                <a:gdLst/>
                <a:ahLst/>
                <a:cxnLst>
                  <a:cxn ang="0">
                    <a:pos x="11" y="70"/>
                  </a:cxn>
                  <a:cxn ang="0">
                    <a:pos x="29" y="59"/>
                  </a:cxn>
                  <a:cxn ang="0">
                    <a:pos x="41" y="47"/>
                  </a:cxn>
                  <a:cxn ang="0">
                    <a:pos x="47" y="29"/>
                  </a:cxn>
                  <a:cxn ang="0">
                    <a:pos x="47" y="17"/>
                  </a:cxn>
                  <a:cxn ang="0">
                    <a:pos x="41" y="0"/>
                  </a:cxn>
                  <a:cxn ang="0">
                    <a:pos x="29" y="12"/>
                  </a:cxn>
                  <a:cxn ang="0">
                    <a:pos x="6" y="23"/>
                  </a:cxn>
                  <a:cxn ang="0">
                    <a:pos x="0" y="41"/>
                  </a:cxn>
                  <a:cxn ang="0">
                    <a:pos x="0" y="53"/>
                  </a:cxn>
                  <a:cxn ang="0">
                    <a:pos x="6" y="70"/>
                  </a:cxn>
                  <a:cxn ang="0">
                    <a:pos x="6" y="70"/>
                  </a:cxn>
                  <a:cxn ang="0">
                    <a:pos x="11" y="70"/>
                  </a:cxn>
                </a:cxnLst>
                <a:rect l="0" t="0" r="0" b="0"/>
                <a:pathLst>
                  <a:path w="47" h="70">
                    <a:moveTo>
                      <a:pt x="11" y="70"/>
                    </a:moveTo>
                    <a:lnTo>
                      <a:pt x="29" y="59"/>
                    </a:lnTo>
                    <a:lnTo>
                      <a:pt x="41" y="47"/>
                    </a:lnTo>
                    <a:lnTo>
                      <a:pt x="47" y="29"/>
                    </a:lnTo>
                    <a:lnTo>
                      <a:pt x="47" y="17"/>
                    </a:lnTo>
                    <a:lnTo>
                      <a:pt x="41" y="0"/>
                    </a:lnTo>
                    <a:lnTo>
                      <a:pt x="29" y="12"/>
                    </a:lnTo>
                    <a:lnTo>
                      <a:pt x="6" y="23"/>
                    </a:lnTo>
                    <a:lnTo>
                      <a:pt x="0" y="41"/>
                    </a:lnTo>
                    <a:lnTo>
                      <a:pt x="0" y="53"/>
                    </a:lnTo>
                    <a:lnTo>
                      <a:pt x="6" y="70"/>
                    </a:lnTo>
                    <a:lnTo>
                      <a:pt x="6" y="70"/>
                    </a:lnTo>
                    <a:lnTo>
                      <a:pt x="11"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400" y="1242"/>
                <a:ext cx="24" cy="23"/>
              </a:xfrm>
              <a:custGeom>
                <a:avLst/>
                <a:gdLst/>
                <a:ahLst/>
                <a:cxnLst>
                  <a:cxn ang="0">
                    <a:pos x="6" y="23"/>
                  </a:cxn>
                  <a:cxn ang="0">
                    <a:pos x="24" y="6"/>
                  </a:cxn>
                  <a:cxn ang="0">
                    <a:pos x="18" y="0"/>
                  </a:cxn>
                  <a:cxn ang="0">
                    <a:pos x="6" y="6"/>
                  </a:cxn>
                  <a:cxn ang="0">
                    <a:pos x="0" y="11"/>
                  </a:cxn>
                  <a:cxn ang="0">
                    <a:pos x="0" y="23"/>
                  </a:cxn>
                  <a:cxn ang="0">
                    <a:pos x="0" y="23"/>
                  </a:cxn>
                  <a:cxn ang="0">
                    <a:pos x="6" y="23"/>
                  </a:cxn>
                </a:cxnLst>
                <a:rect l="0" t="0" r="0" b="0"/>
                <a:pathLst>
                  <a:path w="24" h="23">
                    <a:moveTo>
                      <a:pt x="6" y="23"/>
                    </a:moveTo>
                    <a:lnTo>
                      <a:pt x="24" y="6"/>
                    </a:lnTo>
                    <a:lnTo>
                      <a:pt x="18" y="0"/>
                    </a:lnTo>
                    <a:lnTo>
                      <a:pt x="6" y="6"/>
                    </a:lnTo>
                    <a:lnTo>
                      <a:pt x="0" y="11"/>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711" y="1359"/>
                <a:ext cx="41" cy="65"/>
              </a:xfrm>
              <a:custGeom>
                <a:avLst/>
                <a:gdLst/>
                <a:ahLst/>
                <a:cxnLst>
                  <a:cxn ang="0">
                    <a:pos x="24" y="65"/>
                  </a:cxn>
                  <a:cxn ang="0">
                    <a:pos x="41" y="35"/>
                  </a:cxn>
                  <a:cxn ang="0">
                    <a:pos x="41" y="18"/>
                  </a:cxn>
                  <a:cxn ang="0">
                    <a:pos x="36" y="6"/>
                  </a:cxn>
                  <a:cxn ang="0">
                    <a:pos x="24" y="0"/>
                  </a:cxn>
                  <a:cxn ang="0">
                    <a:pos x="12" y="0"/>
                  </a:cxn>
                  <a:cxn ang="0">
                    <a:pos x="0" y="6"/>
                  </a:cxn>
                  <a:cxn ang="0">
                    <a:pos x="0" y="18"/>
                  </a:cxn>
                  <a:cxn ang="0">
                    <a:pos x="0" y="41"/>
                  </a:cxn>
                  <a:cxn ang="0">
                    <a:pos x="6" y="53"/>
                  </a:cxn>
                  <a:cxn ang="0">
                    <a:pos x="12" y="65"/>
                  </a:cxn>
                  <a:cxn ang="0">
                    <a:pos x="12" y="65"/>
                  </a:cxn>
                  <a:cxn ang="0">
                    <a:pos x="24" y="65"/>
                  </a:cxn>
                </a:cxnLst>
                <a:rect l="0" t="0" r="0" b="0"/>
                <a:pathLst>
                  <a:path w="41" h="65">
                    <a:moveTo>
                      <a:pt x="24" y="65"/>
                    </a:moveTo>
                    <a:lnTo>
                      <a:pt x="41" y="35"/>
                    </a:lnTo>
                    <a:lnTo>
                      <a:pt x="41" y="18"/>
                    </a:lnTo>
                    <a:lnTo>
                      <a:pt x="36" y="6"/>
                    </a:lnTo>
                    <a:lnTo>
                      <a:pt x="24" y="0"/>
                    </a:lnTo>
                    <a:lnTo>
                      <a:pt x="12" y="0"/>
                    </a:lnTo>
                    <a:lnTo>
                      <a:pt x="0" y="6"/>
                    </a:lnTo>
                    <a:lnTo>
                      <a:pt x="0" y="18"/>
                    </a:lnTo>
                    <a:lnTo>
                      <a:pt x="0" y="41"/>
                    </a:lnTo>
                    <a:lnTo>
                      <a:pt x="6" y="53"/>
                    </a:lnTo>
                    <a:lnTo>
                      <a:pt x="12" y="65"/>
                    </a:lnTo>
                    <a:lnTo>
                      <a:pt x="12" y="65"/>
                    </a:lnTo>
                    <a:lnTo>
                      <a:pt x="24"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617" y="1441"/>
                <a:ext cx="42" cy="53"/>
              </a:xfrm>
              <a:custGeom>
                <a:avLst/>
                <a:gdLst/>
                <a:ahLst/>
                <a:cxnLst>
                  <a:cxn ang="0">
                    <a:pos x="6" y="53"/>
                  </a:cxn>
                  <a:cxn ang="0">
                    <a:pos x="30" y="47"/>
                  </a:cxn>
                  <a:cxn ang="0">
                    <a:pos x="42" y="24"/>
                  </a:cxn>
                  <a:cxn ang="0">
                    <a:pos x="42" y="18"/>
                  </a:cxn>
                  <a:cxn ang="0">
                    <a:pos x="36" y="0"/>
                  </a:cxn>
                  <a:cxn ang="0">
                    <a:pos x="30" y="0"/>
                  </a:cxn>
                  <a:cxn ang="0">
                    <a:pos x="24" y="0"/>
                  </a:cxn>
                  <a:cxn ang="0">
                    <a:pos x="6" y="35"/>
                  </a:cxn>
                  <a:cxn ang="0">
                    <a:pos x="0" y="53"/>
                  </a:cxn>
                  <a:cxn ang="0">
                    <a:pos x="0" y="53"/>
                  </a:cxn>
                  <a:cxn ang="0">
                    <a:pos x="6" y="53"/>
                  </a:cxn>
                </a:cxnLst>
                <a:rect l="0" t="0" r="0" b="0"/>
                <a:pathLst>
                  <a:path w="42" h="53">
                    <a:moveTo>
                      <a:pt x="6" y="53"/>
                    </a:moveTo>
                    <a:lnTo>
                      <a:pt x="30" y="47"/>
                    </a:lnTo>
                    <a:lnTo>
                      <a:pt x="42" y="24"/>
                    </a:lnTo>
                    <a:lnTo>
                      <a:pt x="42" y="18"/>
                    </a:lnTo>
                    <a:lnTo>
                      <a:pt x="36" y="0"/>
                    </a:lnTo>
                    <a:lnTo>
                      <a:pt x="30" y="0"/>
                    </a:lnTo>
                    <a:lnTo>
                      <a:pt x="24" y="0"/>
                    </a:lnTo>
                    <a:lnTo>
                      <a:pt x="6" y="35"/>
                    </a:lnTo>
                    <a:lnTo>
                      <a:pt x="0" y="53"/>
                    </a:lnTo>
                    <a:lnTo>
                      <a:pt x="0" y="53"/>
                    </a:lnTo>
                    <a:lnTo>
                      <a:pt x="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923" y="1036"/>
                <a:ext cx="117" cy="135"/>
              </a:xfrm>
              <a:custGeom>
                <a:avLst/>
                <a:gdLst/>
                <a:ahLst/>
                <a:cxnLst>
                  <a:cxn ang="0">
                    <a:pos x="82" y="135"/>
                  </a:cxn>
                  <a:cxn ang="0">
                    <a:pos x="99" y="118"/>
                  </a:cxn>
                  <a:cxn ang="0">
                    <a:pos x="111" y="106"/>
                  </a:cxn>
                  <a:cxn ang="0">
                    <a:pos x="111" y="82"/>
                  </a:cxn>
                  <a:cxn ang="0">
                    <a:pos x="117" y="59"/>
                  </a:cxn>
                  <a:cxn ang="0">
                    <a:pos x="105" y="24"/>
                  </a:cxn>
                  <a:cxn ang="0">
                    <a:pos x="99" y="12"/>
                  </a:cxn>
                  <a:cxn ang="0">
                    <a:pos x="82" y="0"/>
                  </a:cxn>
                  <a:cxn ang="0">
                    <a:pos x="41" y="12"/>
                  </a:cxn>
                  <a:cxn ang="0">
                    <a:pos x="17" y="18"/>
                  </a:cxn>
                  <a:cxn ang="0">
                    <a:pos x="5" y="41"/>
                  </a:cxn>
                  <a:cxn ang="0">
                    <a:pos x="0" y="65"/>
                  </a:cxn>
                  <a:cxn ang="0">
                    <a:pos x="0" y="88"/>
                  </a:cxn>
                  <a:cxn ang="0">
                    <a:pos x="11" y="112"/>
                  </a:cxn>
                  <a:cxn ang="0">
                    <a:pos x="35" y="124"/>
                  </a:cxn>
                  <a:cxn ang="0">
                    <a:pos x="70" y="135"/>
                  </a:cxn>
                  <a:cxn ang="0">
                    <a:pos x="76" y="135"/>
                  </a:cxn>
                  <a:cxn ang="0">
                    <a:pos x="82" y="135"/>
                  </a:cxn>
                </a:cxnLst>
                <a:rect l="0" t="0" r="0" b="0"/>
                <a:pathLst>
                  <a:path w="117" h="135">
                    <a:moveTo>
                      <a:pt x="82" y="135"/>
                    </a:moveTo>
                    <a:lnTo>
                      <a:pt x="99" y="118"/>
                    </a:lnTo>
                    <a:lnTo>
                      <a:pt x="111" y="106"/>
                    </a:lnTo>
                    <a:lnTo>
                      <a:pt x="111" y="82"/>
                    </a:lnTo>
                    <a:lnTo>
                      <a:pt x="117" y="59"/>
                    </a:lnTo>
                    <a:lnTo>
                      <a:pt x="105" y="24"/>
                    </a:lnTo>
                    <a:lnTo>
                      <a:pt x="99" y="12"/>
                    </a:lnTo>
                    <a:lnTo>
                      <a:pt x="82" y="0"/>
                    </a:lnTo>
                    <a:lnTo>
                      <a:pt x="41" y="12"/>
                    </a:lnTo>
                    <a:lnTo>
                      <a:pt x="17" y="18"/>
                    </a:lnTo>
                    <a:lnTo>
                      <a:pt x="5" y="41"/>
                    </a:lnTo>
                    <a:lnTo>
                      <a:pt x="0" y="65"/>
                    </a:lnTo>
                    <a:lnTo>
                      <a:pt x="0" y="88"/>
                    </a:lnTo>
                    <a:lnTo>
                      <a:pt x="11" y="112"/>
                    </a:lnTo>
                    <a:lnTo>
                      <a:pt x="35" y="124"/>
                    </a:lnTo>
                    <a:lnTo>
                      <a:pt x="70" y="135"/>
                    </a:lnTo>
                    <a:lnTo>
                      <a:pt x="76" y="135"/>
                    </a:lnTo>
                    <a:lnTo>
                      <a:pt x="82"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747" y="878"/>
                <a:ext cx="176" cy="152"/>
              </a:xfrm>
              <a:custGeom>
                <a:avLst/>
                <a:gdLst/>
                <a:ahLst/>
                <a:cxnLst>
                  <a:cxn ang="0">
                    <a:pos x="58" y="152"/>
                  </a:cxn>
                  <a:cxn ang="0">
                    <a:pos x="111" y="135"/>
                  </a:cxn>
                  <a:cxn ang="0">
                    <a:pos x="123" y="111"/>
                  </a:cxn>
                  <a:cxn ang="0">
                    <a:pos x="134" y="94"/>
                  </a:cxn>
                  <a:cxn ang="0">
                    <a:pos x="146" y="59"/>
                  </a:cxn>
                  <a:cxn ang="0">
                    <a:pos x="158" y="41"/>
                  </a:cxn>
                  <a:cxn ang="0">
                    <a:pos x="176" y="17"/>
                  </a:cxn>
                  <a:cxn ang="0">
                    <a:pos x="176" y="12"/>
                  </a:cxn>
                  <a:cxn ang="0">
                    <a:pos x="164" y="0"/>
                  </a:cxn>
                  <a:cxn ang="0">
                    <a:pos x="152" y="0"/>
                  </a:cxn>
                  <a:cxn ang="0">
                    <a:pos x="134" y="12"/>
                  </a:cxn>
                  <a:cxn ang="0">
                    <a:pos x="123" y="17"/>
                  </a:cxn>
                  <a:cxn ang="0">
                    <a:pos x="111" y="17"/>
                  </a:cxn>
                  <a:cxn ang="0">
                    <a:pos x="82" y="23"/>
                  </a:cxn>
                  <a:cxn ang="0">
                    <a:pos x="64" y="29"/>
                  </a:cxn>
                  <a:cxn ang="0">
                    <a:pos x="23" y="82"/>
                  </a:cxn>
                  <a:cxn ang="0">
                    <a:pos x="5" y="105"/>
                  </a:cxn>
                  <a:cxn ang="0">
                    <a:pos x="0" y="117"/>
                  </a:cxn>
                  <a:cxn ang="0">
                    <a:pos x="0" y="141"/>
                  </a:cxn>
                  <a:cxn ang="0">
                    <a:pos x="17" y="147"/>
                  </a:cxn>
                  <a:cxn ang="0">
                    <a:pos x="35" y="152"/>
                  </a:cxn>
                  <a:cxn ang="0">
                    <a:pos x="52" y="152"/>
                  </a:cxn>
                  <a:cxn ang="0">
                    <a:pos x="58" y="152"/>
                  </a:cxn>
                </a:cxnLst>
                <a:rect l="0" t="0" r="0" b="0"/>
                <a:pathLst>
                  <a:path w="176" h="152">
                    <a:moveTo>
                      <a:pt x="58" y="152"/>
                    </a:moveTo>
                    <a:lnTo>
                      <a:pt x="111" y="135"/>
                    </a:lnTo>
                    <a:lnTo>
                      <a:pt x="123" y="111"/>
                    </a:lnTo>
                    <a:lnTo>
                      <a:pt x="134" y="94"/>
                    </a:lnTo>
                    <a:lnTo>
                      <a:pt x="146" y="59"/>
                    </a:lnTo>
                    <a:lnTo>
                      <a:pt x="158" y="41"/>
                    </a:lnTo>
                    <a:lnTo>
                      <a:pt x="176" y="17"/>
                    </a:lnTo>
                    <a:lnTo>
                      <a:pt x="176" y="12"/>
                    </a:lnTo>
                    <a:lnTo>
                      <a:pt x="164" y="0"/>
                    </a:lnTo>
                    <a:lnTo>
                      <a:pt x="152" y="0"/>
                    </a:lnTo>
                    <a:lnTo>
                      <a:pt x="134" y="12"/>
                    </a:lnTo>
                    <a:lnTo>
                      <a:pt x="123" y="17"/>
                    </a:lnTo>
                    <a:lnTo>
                      <a:pt x="111" y="17"/>
                    </a:lnTo>
                    <a:lnTo>
                      <a:pt x="82" y="23"/>
                    </a:lnTo>
                    <a:lnTo>
                      <a:pt x="64" y="29"/>
                    </a:lnTo>
                    <a:lnTo>
                      <a:pt x="23" y="82"/>
                    </a:lnTo>
                    <a:lnTo>
                      <a:pt x="5" y="105"/>
                    </a:lnTo>
                    <a:lnTo>
                      <a:pt x="0" y="117"/>
                    </a:lnTo>
                    <a:lnTo>
                      <a:pt x="0" y="141"/>
                    </a:lnTo>
                    <a:lnTo>
                      <a:pt x="17" y="147"/>
                    </a:lnTo>
                    <a:lnTo>
                      <a:pt x="35" y="152"/>
                    </a:lnTo>
                    <a:lnTo>
                      <a:pt x="52" y="152"/>
                    </a:lnTo>
                    <a:lnTo>
                      <a:pt x="58" y="1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682" y="942"/>
                <a:ext cx="41" cy="47"/>
              </a:xfrm>
              <a:custGeom>
                <a:avLst/>
                <a:gdLst/>
                <a:ahLst/>
                <a:cxnLst>
                  <a:cxn ang="0">
                    <a:pos x="29" y="47"/>
                  </a:cxn>
                  <a:cxn ang="0">
                    <a:pos x="41" y="24"/>
                  </a:cxn>
                  <a:cxn ang="0">
                    <a:pos x="41" y="18"/>
                  </a:cxn>
                  <a:cxn ang="0">
                    <a:pos x="35" y="0"/>
                  </a:cxn>
                  <a:cxn ang="0">
                    <a:pos x="29" y="0"/>
                  </a:cxn>
                  <a:cxn ang="0">
                    <a:pos x="12" y="12"/>
                  </a:cxn>
                  <a:cxn ang="0">
                    <a:pos x="6" y="18"/>
                  </a:cxn>
                  <a:cxn ang="0">
                    <a:pos x="0" y="24"/>
                  </a:cxn>
                  <a:cxn ang="0">
                    <a:pos x="12" y="47"/>
                  </a:cxn>
                  <a:cxn ang="0">
                    <a:pos x="23" y="47"/>
                  </a:cxn>
                  <a:cxn ang="0">
                    <a:pos x="29" y="47"/>
                  </a:cxn>
                </a:cxnLst>
                <a:rect l="0" t="0" r="0" b="0"/>
                <a:pathLst>
                  <a:path w="41" h="47">
                    <a:moveTo>
                      <a:pt x="29" y="47"/>
                    </a:moveTo>
                    <a:lnTo>
                      <a:pt x="41" y="24"/>
                    </a:lnTo>
                    <a:lnTo>
                      <a:pt x="41" y="18"/>
                    </a:lnTo>
                    <a:lnTo>
                      <a:pt x="35" y="0"/>
                    </a:lnTo>
                    <a:lnTo>
                      <a:pt x="29" y="0"/>
                    </a:lnTo>
                    <a:lnTo>
                      <a:pt x="12" y="12"/>
                    </a:lnTo>
                    <a:lnTo>
                      <a:pt x="6" y="18"/>
                    </a:lnTo>
                    <a:lnTo>
                      <a:pt x="0" y="24"/>
                    </a:lnTo>
                    <a:lnTo>
                      <a:pt x="12" y="47"/>
                    </a:lnTo>
                    <a:lnTo>
                      <a:pt x="23"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4846" y="1195"/>
                <a:ext cx="24" cy="29"/>
              </a:xfrm>
              <a:custGeom>
                <a:avLst/>
                <a:gdLst/>
                <a:ahLst/>
                <a:cxnLst>
                  <a:cxn ang="0">
                    <a:pos x="18" y="29"/>
                  </a:cxn>
                  <a:cxn ang="0">
                    <a:pos x="24" y="23"/>
                  </a:cxn>
                  <a:cxn ang="0">
                    <a:pos x="24" y="17"/>
                  </a:cxn>
                  <a:cxn ang="0">
                    <a:pos x="18" y="0"/>
                  </a:cxn>
                  <a:cxn ang="0">
                    <a:pos x="12" y="0"/>
                  </a:cxn>
                  <a:cxn ang="0">
                    <a:pos x="0" y="11"/>
                  </a:cxn>
                  <a:cxn ang="0">
                    <a:pos x="0" y="17"/>
                  </a:cxn>
                  <a:cxn ang="0">
                    <a:pos x="12" y="23"/>
                  </a:cxn>
                  <a:cxn ang="0">
                    <a:pos x="12" y="29"/>
                  </a:cxn>
                  <a:cxn ang="0">
                    <a:pos x="18" y="29"/>
                  </a:cxn>
                </a:cxnLst>
                <a:rect l="0" t="0" r="0" b="0"/>
                <a:pathLst>
                  <a:path w="24" h="29">
                    <a:moveTo>
                      <a:pt x="18" y="29"/>
                    </a:moveTo>
                    <a:lnTo>
                      <a:pt x="24" y="23"/>
                    </a:lnTo>
                    <a:lnTo>
                      <a:pt x="24" y="17"/>
                    </a:lnTo>
                    <a:lnTo>
                      <a:pt x="18" y="0"/>
                    </a:lnTo>
                    <a:lnTo>
                      <a:pt x="12" y="0"/>
                    </a:lnTo>
                    <a:lnTo>
                      <a:pt x="0" y="11"/>
                    </a:lnTo>
                    <a:lnTo>
                      <a:pt x="0" y="17"/>
                    </a:lnTo>
                    <a:lnTo>
                      <a:pt x="12" y="23"/>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4025" y="1124"/>
                <a:ext cx="41" cy="30"/>
              </a:xfrm>
              <a:custGeom>
                <a:avLst/>
                <a:gdLst/>
                <a:ahLst/>
                <a:cxnLst>
                  <a:cxn ang="0">
                    <a:pos x="18" y="30"/>
                  </a:cxn>
                  <a:cxn ang="0">
                    <a:pos x="35" y="18"/>
                  </a:cxn>
                  <a:cxn ang="0">
                    <a:pos x="41" y="6"/>
                  </a:cxn>
                  <a:cxn ang="0">
                    <a:pos x="41" y="0"/>
                  </a:cxn>
                  <a:cxn ang="0">
                    <a:pos x="6" y="18"/>
                  </a:cxn>
                  <a:cxn ang="0">
                    <a:pos x="0" y="24"/>
                  </a:cxn>
                  <a:cxn ang="0">
                    <a:pos x="6" y="30"/>
                  </a:cxn>
                  <a:cxn ang="0">
                    <a:pos x="18" y="30"/>
                  </a:cxn>
                </a:cxnLst>
                <a:rect l="0" t="0" r="0" b="0"/>
                <a:pathLst>
                  <a:path w="41" h="30">
                    <a:moveTo>
                      <a:pt x="18" y="30"/>
                    </a:moveTo>
                    <a:lnTo>
                      <a:pt x="35" y="18"/>
                    </a:lnTo>
                    <a:lnTo>
                      <a:pt x="41" y="6"/>
                    </a:lnTo>
                    <a:lnTo>
                      <a:pt x="41" y="0"/>
                    </a:lnTo>
                    <a:lnTo>
                      <a:pt x="6" y="18"/>
                    </a:lnTo>
                    <a:lnTo>
                      <a:pt x="0" y="24"/>
                    </a:lnTo>
                    <a:lnTo>
                      <a:pt x="6" y="30"/>
                    </a:lnTo>
                    <a:lnTo>
                      <a:pt x="1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4934" y="491"/>
                <a:ext cx="94" cy="64"/>
              </a:xfrm>
              <a:custGeom>
                <a:avLst/>
                <a:gdLst/>
                <a:ahLst/>
                <a:cxnLst>
                  <a:cxn ang="0">
                    <a:pos x="94" y="29"/>
                  </a:cxn>
                  <a:cxn ang="0">
                    <a:pos x="88" y="23"/>
                  </a:cxn>
                  <a:cxn ang="0">
                    <a:pos x="71" y="17"/>
                  </a:cxn>
                  <a:cxn ang="0">
                    <a:pos x="35" y="0"/>
                  </a:cxn>
                  <a:cxn ang="0">
                    <a:pos x="24" y="5"/>
                  </a:cxn>
                  <a:cxn ang="0">
                    <a:pos x="6" y="23"/>
                  </a:cxn>
                  <a:cxn ang="0">
                    <a:pos x="0" y="29"/>
                  </a:cxn>
                  <a:cxn ang="0">
                    <a:pos x="0" y="41"/>
                  </a:cxn>
                  <a:cxn ang="0">
                    <a:pos x="6" y="58"/>
                  </a:cxn>
                  <a:cxn ang="0">
                    <a:pos x="24" y="64"/>
                  </a:cxn>
                  <a:cxn ang="0">
                    <a:pos x="35" y="64"/>
                  </a:cxn>
                  <a:cxn ang="0">
                    <a:pos x="71" y="58"/>
                  </a:cxn>
                  <a:cxn ang="0">
                    <a:pos x="88" y="41"/>
                  </a:cxn>
                  <a:cxn ang="0">
                    <a:pos x="88" y="29"/>
                  </a:cxn>
                  <a:cxn ang="0">
                    <a:pos x="94" y="29"/>
                  </a:cxn>
                </a:cxnLst>
                <a:rect l="0" t="0" r="0" b="0"/>
                <a:pathLst>
                  <a:path w="94" h="64">
                    <a:moveTo>
                      <a:pt x="94" y="29"/>
                    </a:moveTo>
                    <a:lnTo>
                      <a:pt x="88" y="23"/>
                    </a:lnTo>
                    <a:lnTo>
                      <a:pt x="71" y="17"/>
                    </a:lnTo>
                    <a:lnTo>
                      <a:pt x="35" y="0"/>
                    </a:lnTo>
                    <a:lnTo>
                      <a:pt x="24" y="5"/>
                    </a:lnTo>
                    <a:lnTo>
                      <a:pt x="6" y="23"/>
                    </a:lnTo>
                    <a:lnTo>
                      <a:pt x="0" y="29"/>
                    </a:lnTo>
                    <a:lnTo>
                      <a:pt x="0" y="41"/>
                    </a:lnTo>
                    <a:lnTo>
                      <a:pt x="6" y="58"/>
                    </a:lnTo>
                    <a:lnTo>
                      <a:pt x="24" y="64"/>
                    </a:lnTo>
                    <a:lnTo>
                      <a:pt x="35" y="64"/>
                    </a:lnTo>
                    <a:lnTo>
                      <a:pt x="71" y="58"/>
                    </a:lnTo>
                    <a:lnTo>
                      <a:pt x="88" y="41"/>
                    </a:lnTo>
                    <a:lnTo>
                      <a:pt x="88" y="29"/>
                    </a:lnTo>
                    <a:lnTo>
                      <a:pt x="94"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45" y="731"/>
                <a:ext cx="112" cy="82"/>
              </a:xfrm>
              <a:custGeom>
                <a:avLst/>
                <a:gdLst/>
                <a:ahLst/>
                <a:cxnLst>
                  <a:cxn ang="0">
                    <a:pos x="30" y="82"/>
                  </a:cxn>
                  <a:cxn ang="0">
                    <a:pos x="47" y="76"/>
                  </a:cxn>
                  <a:cxn ang="0">
                    <a:pos x="59" y="71"/>
                  </a:cxn>
                  <a:cxn ang="0">
                    <a:pos x="77" y="41"/>
                  </a:cxn>
                  <a:cxn ang="0">
                    <a:pos x="100" y="29"/>
                  </a:cxn>
                  <a:cxn ang="0">
                    <a:pos x="106" y="12"/>
                  </a:cxn>
                  <a:cxn ang="0">
                    <a:pos x="112" y="6"/>
                  </a:cxn>
                  <a:cxn ang="0">
                    <a:pos x="112" y="0"/>
                  </a:cxn>
                  <a:cxn ang="0">
                    <a:pos x="106" y="0"/>
                  </a:cxn>
                  <a:cxn ang="0">
                    <a:pos x="94" y="6"/>
                  </a:cxn>
                  <a:cxn ang="0">
                    <a:pos x="71" y="18"/>
                  </a:cxn>
                  <a:cxn ang="0">
                    <a:pos x="42" y="29"/>
                  </a:cxn>
                  <a:cxn ang="0">
                    <a:pos x="18" y="47"/>
                  </a:cxn>
                  <a:cxn ang="0">
                    <a:pos x="6" y="65"/>
                  </a:cxn>
                  <a:cxn ang="0">
                    <a:pos x="0" y="76"/>
                  </a:cxn>
                  <a:cxn ang="0">
                    <a:pos x="6" y="82"/>
                  </a:cxn>
                  <a:cxn ang="0">
                    <a:pos x="18" y="82"/>
                  </a:cxn>
                  <a:cxn ang="0">
                    <a:pos x="30" y="82"/>
                  </a:cxn>
                </a:cxnLst>
                <a:rect l="0" t="0" r="0" b="0"/>
                <a:pathLst>
                  <a:path w="112" h="82">
                    <a:moveTo>
                      <a:pt x="30" y="82"/>
                    </a:moveTo>
                    <a:lnTo>
                      <a:pt x="47" y="76"/>
                    </a:lnTo>
                    <a:lnTo>
                      <a:pt x="59" y="71"/>
                    </a:lnTo>
                    <a:lnTo>
                      <a:pt x="77" y="41"/>
                    </a:lnTo>
                    <a:lnTo>
                      <a:pt x="100" y="29"/>
                    </a:lnTo>
                    <a:lnTo>
                      <a:pt x="106" y="12"/>
                    </a:lnTo>
                    <a:lnTo>
                      <a:pt x="112" y="6"/>
                    </a:lnTo>
                    <a:lnTo>
                      <a:pt x="112" y="0"/>
                    </a:lnTo>
                    <a:lnTo>
                      <a:pt x="106" y="0"/>
                    </a:lnTo>
                    <a:lnTo>
                      <a:pt x="94" y="6"/>
                    </a:lnTo>
                    <a:lnTo>
                      <a:pt x="71" y="18"/>
                    </a:lnTo>
                    <a:lnTo>
                      <a:pt x="42" y="29"/>
                    </a:lnTo>
                    <a:lnTo>
                      <a:pt x="18" y="47"/>
                    </a:lnTo>
                    <a:lnTo>
                      <a:pt x="6" y="65"/>
                    </a:lnTo>
                    <a:lnTo>
                      <a:pt x="0" y="76"/>
                    </a:lnTo>
                    <a:lnTo>
                      <a:pt x="6" y="82"/>
                    </a:lnTo>
                    <a:lnTo>
                      <a:pt x="18" y="82"/>
                    </a:lnTo>
                    <a:lnTo>
                      <a:pt x="3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98" y="766"/>
                <a:ext cx="88" cy="65"/>
              </a:xfrm>
              <a:custGeom>
                <a:avLst/>
                <a:gdLst/>
                <a:ahLst/>
                <a:cxnLst>
                  <a:cxn ang="0">
                    <a:pos x="12" y="59"/>
                  </a:cxn>
                  <a:cxn ang="0">
                    <a:pos x="23" y="65"/>
                  </a:cxn>
                  <a:cxn ang="0">
                    <a:pos x="47" y="59"/>
                  </a:cxn>
                  <a:cxn ang="0">
                    <a:pos x="76" y="36"/>
                  </a:cxn>
                  <a:cxn ang="0">
                    <a:pos x="82" y="18"/>
                  </a:cxn>
                  <a:cxn ang="0">
                    <a:pos x="88" y="12"/>
                  </a:cxn>
                  <a:cxn ang="0">
                    <a:pos x="88" y="0"/>
                  </a:cxn>
                  <a:cxn ang="0">
                    <a:pos x="82" y="0"/>
                  </a:cxn>
                  <a:cxn ang="0">
                    <a:pos x="76" y="0"/>
                  </a:cxn>
                  <a:cxn ang="0">
                    <a:pos x="65" y="6"/>
                  </a:cxn>
                  <a:cxn ang="0">
                    <a:pos x="41" y="12"/>
                  </a:cxn>
                  <a:cxn ang="0">
                    <a:pos x="12" y="30"/>
                  </a:cxn>
                  <a:cxn ang="0">
                    <a:pos x="0" y="47"/>
                  </a:cxn>
                  <a:cxn ang="0">
                    <a:pos x="6" y="59"/>
                  </a:cxn>
                  <a:cxn ang="0">
                    <a:pos x="12" y="59"/>
                  </a:cxn>
                </a:cxnLst>
                <a:rect l="0" t="0" r="0" b="0"/>
                <a:pathLst>
                  <a:path w="88" h="65">
                    <a:moveTo>
                      <a:pt x="12" y="59"/>
                    </a:moveTo>
                    <a:lnTo>
                      <a:pt x="23" y="65"/>
                    </a:lnTo>
                    <a:lnTo>
                      <a:pt x="47" y="59"/>
                    </a:lnTo>
                    <a:lnTo>
                      <a:pt x="76" y="36"/>
                    </a:lnTo>
                    <a:lnTo>
                      <a:pt x="82" y="18"/>
                    </a:lnTo>
                    <a:lnTo>
                      <a:pt x="88" y="12"/>
                    </a:lnTo>
                    <a:lnTo>
                      <a:pt x="88" y="0"/>
                    </a:lnTo>
                    <a:lnTo>
                      <a:pt x="82" y="0"/>
                    </a:lnTo>
                    <a:lnTo>
                      <a:pt x="76" y="0"/>
                    </a:lnTo>
                    <a:lnTo>
                      <a:pt x="65" y="6"/>
                    </a:lnTo>
                    <a:lnTo>
                      <a:pt x="41" y="12"/>
                    </a:lnTo>
                    <a:lnTo>
                      <a:pt x="12" y="30"/>
                    </a:lnTo>
                    <a:lnTo>
                      <a:pt x="0" y="47"/>
                    </a:lnTo>
                    <a:lnTo>
                      <a:pt x="6" y="59"/>
                    </a:lnTo>
                    <a:lnTo>
                      <a:pt x="12"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5151" y="1359"/>
                <a:ext cx="12" cy="18"/>
              </a:xfrm>
              <a:custGeom>
                <a:avLst/>
                <a:gdLst/>
                <a:ahLst/>
                <a:cxnLst>
                  <a:cxn ang="0">
                    <a:pos x="12" y="18"/>
                  </a:cxn>
                  <a:cxn ang="0">
                    <a:pos x="12" y="12"/>
                  </a:cxn>
                  <a:cxn ang="0">
                    <a:pos x="12" y="6"/>
                  </a:cxn>
                  <a:cxn ang="0">
                    <a:pos x="12" y="0"/>
                  </a:cxn>
                  <a:cxn ang="0">
                    <a:pos x="6" y="0"/>
                  </a:cxn>
                  <a:cxn ang="0">
                    <a:pos x="0" y="18"/>
                  </a:cxn>
                  <a:cxn ang="0">
                    <a:pos x="6" y="18"/>
                  </a:cxn>
                  <a:cxn ang="0">
                    <a:pos x="6" y="18"/>
                  </a:cxn>
                  <a:cxn ang="0">
                    <a:pos x="12" y="18"/>
                  </a:cxn>
                </a:cxnLst>
                <a:rect l="0" t="0" r="0" b="0"/>
                <a:pathLst>
                  <a:path w="12" h="18">
                    <a:moveTo>
                      <a:pt x="12" y="18"/>
                    </a:moveTo>
                    <a:lnTo>
                      <a:pt x="12" y="12"/>
                    </a:lnTo>
                    <a:lnTo>
                      <a:pt x="12" y="6"/>
                    </a:lnTo>
                    <a:lnTo>
                      <a:pt x="12" y="0"/>
                    </a:lnTo>
                    <a:lnTo>
                      <a:pt x="6" y="0"/>
                    </a:lnTo>
                    <a:lnTo>
                      <a:pt x="0" y="18"/>
                    </a:lnTo>
                    <a:lnTo>
                      <a:pt x="6" y="18"/>
                    </a:lnTo>
                    <a:lnTo>
                      <a:pt x="6" y="18"/>
                    </a:lnTo>
                    <a:lnTo>
                      <a:pt x="12"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5151" y="1617"/>
                <a:ext cx="24" cy="12"/>
              </a:xfrm>
              <a:custGeom>
                <a:avLst/>
                <a:gdLst/>
                <a:ahLst/>
                <a:cxnLst>
                  <a:cxn ang="0">
                    <a:pos x="6" y="12"/>
                  </a:cxn>
                  <a:cxn ang="0">
                    <a:pos x="24" y="6"/>
                  </a:cxn>
                  <a:cxn ang="0">
                    <a:pos x="24" y="0"/>
                  </a:cxn>
                  <a:cxn ang="0">
                    <a:pos x="6" y="0"/>
                  </a:cxn>
                  <a:cxn ang="0">
                    <a:pos x="0" y="6"/>
                  </a:cxn>
                  <a:cxn ang="0">
                    <a:pos x="0" y="12"/>
                  </a:cxn>
                  <a:cxn ang="0">
                    <a:pos x="0" y="12"/>
                  </a:cxn>
                  <a:cxn ang="0">
                    <a:pos x="6" y="12"/>
                  </a:cxn>
                </a:cxnLst>
                <a:rect l="0" t="0" r="0" b="0"/>
                <a:pathLst>
                  <a:path w="24" h="12">
                    <a:moveTo>
                      <a:pt x="6" y="12"/>
                    </a:moveTo>
                    <a:lnTo>
                      <a:pt x="24" y="6"/>
                    </a:lnTo>
                    <a:lnTo>
                      <a:pt x="24" y="0"/>
                    </a:lnTo>
                    <a:lnTo>
                      <a:pt x="6" y="0"/>
                    </a:lnTo>
                    <a:lnTo>
                      <a:pt x="0" y="6"/>
                    </a:lnTo>
                    <a:lnTo>
                      <a:pt x="0" y="12"/>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5304" y="1312"/>
                <a:ext cx="17" cy="24"/>
              </a:xfrm>
              <a:custGeom>
                <a:avLst/>
                <a:gdLst/>
                <a:ahLst/>
                <a:cxnLst>
                  <a:cxn ang="0">
                    <a:pos x="12" y="24"/>
                  </a:cxn>
                  <a:cxn ang="0">
                    <a:pos x="17" y="18"/>
                  </a:cxn>
                  <a:cxn ang="0">
                    <a:pos x="17" y="6"/>
                  </a:cxn>
                  <a:cxn ang="0">
                    <a:pos x="12" y="0"/>
                  </a:cxn>
                  <a:cxn ang="0">
                    <a:pos x="6" y="0"/>
                  </a:cxn>
                  <a:cxn ang="0">
                    <a:pos x="0" y="6"/>
                  </a:cxn>
                  <a:cxn ang="0">
                    <a:pos x="0" y="18"/>
                  </a:cxn>
                  <a:cxn ang="0">
                    <a:pos x="6" y="24"/>
                  </a:cxn>
                  <a:cxn ang="0">
                    <a:pos x="12" y="24"/>
                  </a:cxn>
                </a:cxnLst>
                <a:rect l="0" t="0" r="0" b="0"/>
                <a:pathLst>
                  <a:path w="17" h="24">
                    <a:moveTo>
                      <a:pt x="12" y="24"/>
                    </a:moveTo>
                    <a:lnTo>
                      <a:pt x="17" y="18"/>
                    </a:lnTo>
                    <a:lnTo>
                      <a:pt x="17" y="6"/>
                    </a:lnTo>
                    <a:lnTo>
                      <a:pt x="12" y="0"/>
                    </a:lnTo>
                    <a:lnTo>
                      <a:pt x="6" y="0"/>
                    </a:lnTo>
                    <a:lnTo>
                      <a:pt x="0" y="6"/>
                    </a:lnTo>
                    <a:lnTo>
                      <a:pt x="0" y="18"/>
                    </a:lnTo>
                    <a:lnTo>
                      <a:pt x="6"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3468" y="3865"/>
                <a:ext cx="52" cy="23"/>
              </a:xfrm>
              <a:custGeom>
                <a:avLst/>
                <a:gdLst/>
                <a:ahLst/>
                <a:cxnLst>
                  <a:cxn ang="0">
                    <a:pos x="47" y="23"/>
                  </a:cxn>
                  <a:cxn ang="0">
                    <a:pos x="52" y="0"/>
                  </a:cxn>
                  <a:cxn ang="0">
                    <a:pos x="41" y="0"/>
                  </a:cxn>
                  <a:cxn ang="0">
                    <a:pos x="17" y="17"/>
                  </a:cxn>
                  <a:cxn ang="0">
                    <a:pos x="0" y="23"/>
                  </a:cxn>
                  <a:cxn ang="0">
                    <a:pos x="47" y="23"/>
                  </a:cxn>
                </a:cxnLst>
                <a:rect l="0" t="0" r="0" b="0"/>
                <a:pathLst>
                  <a:path w="52" h="23">
                    <a:moveTo>
                      <a:pt x="47" y="23"/>
                    </a:moveTo>
                    <a:lnTo>
                      <a:pt x="52" y="0"/>
                    </a:lnTo>
                    <a:lnTo>
                      <a:pt x="41" y="0"/>
                    </a:lnTo>
                    <a:lnTo>
                      <a:pt x="17" y="17"/>
                    </a:lnTo>
                    <a:lnTo>
                      <a:pt x="0" y="23"/>
                    </a:lnTo>
                    <a:lnTo>
                      <a:pt x="47"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3773" y="3612"/>
                <a:ext cx="17" cy="1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9" name="フリーフォーム 158"/>
              <p:cNvSpPr>
                <a:spLocks/>
              </p:cNvSpPr>
              <p:nvPr/>
            </p:nvSpPr>
            <p:spPr bwMode="auto">
              <a:xfrm>
                <a:off x="3720" y="3841"/>
                <a:ext cx="17" cy="24"/>
              </a:xfrm>
              <a:custGeom>
                <a:avLst/>
                <a:gdLst/>
                <a:ahLst/>
                <a:cxnLst>
                  <a:cxn ang="0">
                    <a:pos x="12" y="24"/>
                  </a:cxn>
                  <a:cxn ang="0">
                    <a:pos x="17" y="12"/>
                  </a:cxn>
                  <a:cxn ang="0">
                    <a:pos x="12" y="0"/>
                  </a:cxn>
                  <a:cxn ang="0">
                    <a:pos x="0" y="12"/>
                  </a:cxn>
                  <a:cxn ang="0">
                    <a:pos x="0" y="18"/>
                  </a:cxn>
                  <a:cxn ang="0">
                    <a:pos x="0" y="24"/>
                  </a:cxn>
                  <a:cxn ang="0">
                    <a:pos x="12" y="24"/>
                  </a:cxn>
                </a:cxnLst>
                <a:rect l="0" t="0" r="0" b="0"/>
                <a:pathLst>
                  <a:path w="17" h="24">
                    <a:moveTo>
                      <a:pt x="12" y="24"/>
                    </a:moveTo>
                    <a:lnTo>
                      <a:pt x="17" y="12"/>
                    </a:lnTo>
                    <a:lnTo>
                      <a:pt x="12" y="0"/>
                    </a:lnTo>
                    <a:lnTo>
                      <a:pt x="0" y="12"/>
                    </a:lnTo>
                    <a:lnTo>
                      <a:pt x="0" y="18"/>
                    </a:lnTo>
                    <a:lnTo>
                      <a:pt x="0"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0" name="フリーフォーム 159"/>
              <p:cNvSpPr>
                <a:spLocks/>
              </p:cNvSpPr>
              <p:nvPr/>
            </p:nvSpPr>
            <p:spPr bwMode="auto">
              <a:xfrm>
                <a:off x="3638" y="3724"/>
                <a:ext cx="11" cy="12"/>
              </a:xfrm>
              <a:custGeom>
                <a:avLst/>
                <a:gdLst/>
                <a:ahLst/>
                <a:cxnLst>
                  <a:cxn ang="0">
                    <a:pos x="11" y="6"/>
                  </a:cxn>
                  <a:cxn ang="0">
                    <a:pos x="6" y="0"/>
                  </a:cxn>
                  <a:cxn ang="0">
                    <a:pos x="0" y="6"/>
                  </a:cxn>
                  <a:cxn ang="0">
                    <a:pos x="6" y="12"/>
                  </a:cxn>
                  <a:cxn ang="0">
                    <a:pos x="6" y="6"/>
                  </a:cxn>
                  <a:cxn ang="0">
                    <a:pos x="11" y="6"/>
                  </a:cxn>
                </a:cxnLst>
                <a:rect l="0" t="0" r="0" b="0"/>
                <a:pathLst>
                  <a:path w="11" h="12">
                    <a:moveTo>
                      <a:pt x="11" y="6"/>
                    </a:moveTo>
                    <a:lnTo>
                      <a:pt x="6" y="0"/>
                    </a:lnTo>
                    <a:lnTo>
                      <a:pt x="0" y="6"/>
                    </a:lnTo>
                    <a:lnTo>
                      <a:pt x="6" y="12"/>
                    </a:lnTo>
                    <a:lnTo>
                      <a:pt x="6" y="6"/>
                    </a:lnTo>
                    <a:lnTo>
                      <a:pt x="11"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1" name="フリーフォーム 160"/>
              <p:cNvSpPr>
                <a:spLocks/>
              </p:cNvSpPr>
              <p:nvPr/>
            </p:nvSpPr>
            <p:spPr bwMode="auto">
              <a:xfrm>
                <a:off x="3573" y="3642"/>
                <a:ext cx="18" cy="11"/>
              </a:xfrm>
              <a:custGeom>
                <a:avLst/>
                <a:gdLst/>
                <a:ahLst/>
                <a:cxnLst>
                  <a:cxn ang="0">
                    <a:pos x="6" y="11"/>
                  </a:cxn>
                  <a:cxn ang="0">
                    <a:pos x="18" y="6"/>
                  </a:cxn>
                  <a:cxn ang="0">
                    <a:pos x="12" y="0"/>
                  </a:cxn>
                  <a:cxn ang="0">
                    <a:pos x="0" y="6"/>
                  </a:cxn>
                  <a:cxn ang="0">
                    <a:pos x="0" y="11"/>
                  </a:cxn>
                  <a:cxn ang="0">
                    <a:pos x="6" y="11"/>
                  </a:cxn>
                </a:cxnLst>
                <a:rect l="0" t="0" r="0" b="0"/>
                <a:pathLst>
                  <a:path w="18" h="11">
                    <a:moveTo>
                      <a:pt x="6" y="11"/>
                    </a:moveTo>
                    <a:lnTo>
                      <a:pt x="18" y="6"/>
                    </a:lnTo>
                    <a:lnTo>
                      <a:pt x="12" y="0"/>
                    </a:lnTo>
                    <a:lnTo>
                      <a:pt x="0" y="6"/>
                    </a:lnTo>
                    <a:lnTo>
                      <a:pt x="0" y="11"/>
                    </a:lnTo>
                    <a:lnTo>
                      <a:pt x="6"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2" name="フリーフォーム 161"/>
              <p:cNvSpPr>
                <a:spLocks/>
              </p:cNvSpPr>
              <p:nvPr/>
            </p:nvSpPr>
            <p:spPr bwMode="auto">
              <a:xfrm>
                <a:off x="3016" y="3636"/>
                <a:ext cx="12" cy="29"/>
              </a:xfrm>
              <a:custGeom>
                <a:avLst/>
                <a:gdLst/>
                <a:ahLst/>
                <a:cxnLst>
                  <a:cxn ang="0">
                    <a:pos x="12" y="29"/>
                  </a:cxn>
                  <a:cxn ang="0">
                    <a:pos x="6" y="6"/>
                  </a:cxn>
                  <a:cxn ang="0">
                    <a:pos x="0" y="0"/>
                  </a:cxn>
                  <a:cxn ang="0">
                    <a:pos x="6" y="17"/>
                  </a:cxn>
                  <a:cxn ang="0">
                    <a:pos x="6" y="29"/>
                  </a:cxn>
                  <a:cxn ang="0">
                    <a:pos x="12" y="29"/>
                  </a:cxn>
                </a:cxnLst>
                <a:rect l="0" t="0" r="0" b="0"/>
                <a:pathLst>
                  <a:path w="12" h="29">
                    <a:moveTo>
                      <a:pt x="12" y="29"/>
                    </a:moveTo>
                    <a:lnTo>
                      <a:pt x="6" y="6"/>
                    </a:lnTo>
                    <a:lnTo>
                      <a:pt x="0" y="0"/>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3" name="フリーフォーム 162"/>
              <p:cNvSpPr>
                <a:spLocks/>
              </p:cNvSpPr>
              <p:nvPr/>
            </p:nvSpPr>
            <p:spPr bwMode="auto">
              <a:xfrm>
                <a:off x="2617" y="1553"/>
                <a:ext cx="23" cy="17"/>
              </a:xfrm>
              <a:custGeom>
                <a:avLst/>
                <a:gdLst/>
                <a:ahLst/>
                <a:cxnLst>
                  <a:cxn ang="0">
                    <a:pos x="18" y="17"/>
                  </a:cxn>
                  <a:cxn ang="0">
                    <a:pos x="23" y="11"/>
                  </a:cxn>
                  <a:cxn ang="0">
                    <a:pos x="23" y="6"/>
                  </a:cxn>
                  <a:cxn ang="0">
                    <a:pos x="23" y="0"/>
                  </a:cxn>
                  <a:cxn ang="0">
                    <a:pos x="12" y="0"/>
                  </a:cxn>
                  <a:cxn ang="0">
                    <a:pos x="0" y="6"/>
                  </a:cxn>
                  <a:cxn ang="0">
                    <a:pos x="0" y="11"/>
                  </a:cxn>
                  <a:cxn ang="0">
                    <a:pos x="12" y="17"/>
                  </a:cxn>
                  <a:cxn ang="0">
                    <a:pos x="12" y="17"/>
                  </a:cxn>
                  <a:cxn ang="0">
                    <a:pos x="18" y="17"/>
                  </a:cxn>
                </a:cxnLst>
                <a:rect l="0" t="0" r="0" b="0"/>
                <a:pathLst>
                  <a:path w="23" h="17">
                    <a:moveTo>
                      <a:pt x="18" y="17"/>
                    </a:moveTo>
                    <a:lnTo>
                      <a:pt x="23" y="11"/>
                    </a:lnTo>
                    <a:lnTo>
                      <a:pt x="23" y="6"/>
                    </a:lnTo>
                    <a:lnTo>
                      <a:pt x="23" y="0"/>
                    </a:lnTo>
                    <a:lnTo>
                      <a:pt x="12" y="0"/>
                    </a:lnTo>
                    <a:lnTo>
                      <a:pt x="0" y="6"/>
                    </a:lnTo>
                    <a:lnTo>
                      <a:pt x="0" y="11"/>
                    </a:lnTo>
                    <a:lnTo>
                      <a:pt x="12" y="17"/>
                    </a:lnTo>
                    <a:lnTo>
                      <a:pt x="12" y="17"/>
                    </a:lnTo>
                    <a:lnTo>
                      <a:pt x="18"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4" name="フリーフォーム 163"/>
              <p:cNvSpPr>
                <a:spLocks/>
              </p:cNvSpPr>
              <p:nvPr/>
            </p:nvSpPr>
            <p:spPr bwMode="auto">
              <a:xfrm>
                <a:off x="2494" y="1688"/>
                <a:ext cx="17" cy="11"/>
              </a:xfrm>
              <a:custGeom>
                <a:avLst/>
                <a:gdLst/>
                <a:ahLst/>
                <a:cxnLst>
                  <a:cxn ang="0">
                    <a:pos x="11" y="11"/>
                  </a:cxn>
                  <a:cxn ang="0">
                    <a:pos x="17" y="5"/>
                  </a:cxn>
                  <a:cxn ang="0">
                    <a:pos x="17" y="0"/>
                  </a:cxn>
                  <a:cxn ang="0">
                    <a:pos x="11" y="0"/>
                  </a:cxn>
                  <a:cxn ang="0">
                    <a:pos x="0" y="5"/>
                  </a:cxn>
                  <a:cxn ang="0">
                    <a:pos x="0" y="11"/>
                  </a:cxn>
                  <a:cxn ang="0">
                    <a:pos x="0" y="11"/>
                  </a:cxn>
                  <a:cxn ang="0">
                    <a:pos x="11" y="11"/>
                  </a:cxn>
                </a:cxnLst>
                <a:rect l="0" t="0" r="0" b="0"/>
                <a:pathLst>
                  <a:path w="17" h="11">
                    <a:moveTo>
                      <a:pt x="11" y="11"/>
                    </a:moveTo>
                    <a:lnTo>
                      <a:pt x="17" y="5"/>
                    </a:lnTo>
                    <a:lnTo>
                      <a:pt x="17" y="0"/>
                    </a:lnTo>
                    <a:lnTo>
                      <a:pt x="11" y="0"/>
                    </a:lnTo>
                    <a:lnTo>
                      <a:pt x="0" y="5"/>
                    </a:lnTo>
                    <a:lnTo>
                      <a:pt x="0" y="11"/>
                    </a:lnTo>
                    <a:lnTo>
                      <a:pt x="0" y="11"/>
                    </a:lnTo>
                    <a:lnTo>
                      <a:pt x="11"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5" name="フリーフォーム 164"/>
              <p:cNvSpPr>
                <a:spLocks/>
              </p:cNvSpPr>
              <p:nvPr/>
            </p:nvSpPr>
            <p:spPr bwMode="auto">
              <a:xfrm>
                <a:off x="2441" y="2668"/>
                <a:ext cx="12" cy="23"/>
              </a:xfrm>
              <a:custGeom>
                <a:avLst/>
                <a:gdLst/>
                <a:ahLst/>
                <a:cxnLst>
                  <a:cxn ang="0">
                    <a:pos x="6" y="23"/>
                  </a:cxn>
                  <a:cxn ang="0">
                    <a:pos x="12" y="23"/>
                  </a:cxn>
                  <a:cxn ang="0">
                    <a:pos x="12" y="17"/>
                  </a:cxn>
                  <a:cxn ang="0">
                    <a:pos x="12" y="5"/>
                  </a:cxn>
                  <a:cxn ang="0">
                    <a:pos x="6" y="0"/>
                  </a:cxn>
                  <a:cxn ang="0">
                    <a:pos x="0" y="5"/>
                  </a:cxn>
                  <a:cxn ang="0">
                    <a:pos x="0" y="17"/>
                  </a:cxn>
                  <a:cxn ang="0">
                    <a:pos x="0" y="23"/>
                  </a:cxn>
                  <a:cxn ang="0">
                    <a:pos x="0" y="23"/>
                  </a:cxn>
                  <a:cxn ang="0">
                    <a:pos x="6" y="23"/>
                  </a:cxn>
                </a:cxnLst>
                <a:rect l="0" t="0" r="0" b="0"/>
                <a:pathLst>
                  <a:path w="12" h="23">
                    <a:moveTo>
                      <a:pt x="6" y="23"/>
                    </a:moveTo>
                    <a:lnTo>
                      <a:pt x="12" y="23"/>
                    </a:lnTo>
                    <a:lnTo>
                      <a:pt x="12" y="17"/>
                    </a:lnTo>
                    <a:lnTo>
                      <a:pt x="12" y="5"/>
                    </a:lnTo>
                    <a:lnTo>
                      <a:pt x="6" y="0"/>
                    </a:lnTo>
                    <a:lnTo>
                      <a:pt x="0" y="5"/>
                    </a:lnTo>
                    <a:lnTo>
                      <a:pt x="0"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6" name="フリーフォーム 165"/>
              <p:cNvSpPr>
                <a:spLocks/>
              </p:cNvSpPr>
              <p:nvPr/>
            </p:nvSpPr>
            <p:spPr bwMode="auto">
              <a:xfrm>
                <a:off x="1784" y="1553"/>
                <a:ext cx="29" cy="41"/>
              </a:xfrm>
              <a:custGeom>
                <a:avLst/>
                <a:gdLst/>
                <a:ahLst/>
                <a:cxnLst>
                  <a:cxn ang="0">
                    <a:pos x="17" y="17"/>
                  </a:cxn>
                  <a:cxn ang="0">
                    <a:pos x="17" y="6"/>
                  </a:cxn>
                  <a:cxn ang="0">
                    <a:pos x="6" y="0"/>
                  </a:cxn>
                  <a:cxn ang="0">
                    <a:pos x="0" y="11"/>
                  </a:cxn>
                  <a:cxn ang="0">
                    <a:pos x="0" y="17"/>
                  </a:cxn>
                  <a:cxn ang="0">
                    <a:pos x="12" y="29"/>
                  </a:cxn>
                  <a:cxn ang="0">
                    <a:pos x="6" y="35"/>
                  </a:cxn>
                  <a:cxn ang="0">
                    <a:pos x="12" y="41"/>
                  </a:cxn>
                  <a:cxn ang="0">
                    <a:pos x="17" y="41"/>
                  </a:cxn>
                  <a:cxn ang="0">
                    <a:pos x="29" y="35"/>
                  </a:cxn>
                  <a:cxn ang="0">
                    <a:pos x="17" y="29"/>
                  </a:cxn>
                  <a:cxn ang="0">
                    <a:pos x="12" y="17"/>
                  </a:cxn>
                  <a:cxn ang="0">
                    <a:pos x="12" y="17"/>
                  </a:cxn>
                  <a:cxn ang="0">
                    <a:pos x="17" y="17"/>
                  </a:cxn>
                </a:cxnLst>
                <a:rect l="0" t="0" r="0" b="0"/>
                <a:pathLst>
                  <a:path w="29" h="41">
                    <a:moveTo>
                      <a:pt x="17" y="17"/>
                    </a:moveTo>
                    <a:lnTo>
                      <a:pt x="17" y="6"/>
                    </a:lnTo>
                    <a:lnTo>
                      <a:pt x="6" y="0"/>
                    </a:lnTo>
                    <a:lnTo>
                      <a:pt x="0" y="11"/>
                    </a:lnTo>
                    <a:lnTo>
                      <a:pt x="0" y="17"/>
                    </a:lnTo>
                    <a:lnTo>
                      <a:pt x="12" y="29"/>
                    </a:lnTo>
                    <a:lnTo>
                      <a:pt x="6" y="35"/>
                    </a:lnTo>
                    <a:lnTo>
                      <a:pt x="12" y="41"/>
                    </a:lnTo>
                    <a:lnTo>
                      <a:pt x="17" y="41"/>
                    </a:lnTo>
                    <a:lnTo>
                      <a:pt x="29" y="35"/>
                    </a:lnTo>
                    <a:lnTo>
                      <a:pt x="17" y="29"/>
                    </a:lnTo>
                    <a:lnTo>
                      <a:pt x="12" y="17"/>
                    </a:lnTo>
                    <a:lnTo>
                      <a:pt x="12" y="17"/>
                    </a:lnTo>
                    <a:lnTo>
                      <a:pt x="17"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7" name="フリーフォーム 166"/>
              <p:cNvSpPr>
                <a:spLocks/>
              </p:cNvSpPr>
              <p:nvPr/>
            </p:nvSpPr>
            <p:spPr bwMode="auto">
              <a:xfrm>
                <a:off x="2259" y="942"/>
                <a:ext cx="29" cy="24"/>
              </a:xfrm>
              <a:custGeom>
                <a:avLst/>
                <a:gdLst/>
                <a:ahLst/>
                <a:cxnLst>
                  <a:cxn ang="0">
                    <a:pos x="24" y="24"/>
                  </a:cxn>
                  <a:cxn ang="0">
                    <a:pos x="29" y="18"/>
                  </a:cxn>
                  <a:cxn ang="0">
                    <a:pos x="24" y="12"/>
                  </a:cxn>
                  <a:cxn ang="0">
                    <a:pos x="12" y="0"/>
                  </a:cxn>
                  <a:cxn ang="0">
                    <a:pos x="6" y="0"/>
                  </a:cxn>
                  <a:cxn ang="0">
                    <a:pos x="0" y="12"/>
                  </a:cxn>
                  <a:cxn ang="0">
                    <a:pos x="0" y="18"/>
                  </a:cxn>
                  <a:cxn ang="0">
                    <a:pos x="6" y="24"/>
                  </a:cxn>
                  <a:cxn ang="0">
                    <a:pos x="12" y="24"/>
                  </a:cxn>
                  <a:cxn ang="0">
                    <a:pos x="24" y="24"/>
                  </a:cxn>
                </a:cxnLst>
                <a:rect l="0" t="0" r="0" b="0"/>
                <a:pathLst>
                  <a:path w="29" h="24">
                    <a:moveTo>
                      <a:pt x="24" y="24"/>
                    </a:moveTo>
                    <a:lnTo>
                      <a:pt x="29" y="18"/>
                    </a:lnTo>
                    <a:lnTo>
                      <a:pt x="24" y="12"/>
                    </a:lnTo>
                    <a:lnTo>
                      <a:pt x="12" y="0"/>
                    </a:lnTo>
                    <a:lnTo>
                      <a:pt x="6" y="0"/>
                    </a:lnTo>
                    <a:lnTo>
                      <a:pt x="0" y="12"/>
                    </a:lnTo>
                    <a:lnTo>
                      <a:pt x="0" y="18"/>
                    </a:lnTo>
                    <a:lnTo>
                      <a:pt x="6" y="24"/>
                    </a:lnTo>
                    <a:lnTo>
                      <a:pt x="12" y="24"/>
                    </a:lnTo>
                    <a:lnTo>
                      <a:pt x="24"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sp>
        <p:nvSpPr>
          <p:cNvPr id="2" name="タイトル 1"/>
          <p:cNvSpPr>
            <a:spLocks noGrp="1"/>
          </p:cNvSpPr>
          <p:nvPr>
            <p:ph type="title"/>
          </p:nvPr>
        </p:nvSpPr>
        <p:spPr>
          <a:xfrm>
            <a:off x="1857356" y="4786322"/>
            <a:ext cx="5357850" cy="566738"/>
          </a:xfrm>
        </p:spPr>
        <p:txBody>
          <a:bodyPr anchor="b"/>
          <a:lstStyle>
            <a:lvl1pPr algn="ctr">
              <a:defRPr sz="2000" b="1"/>
            </a:lvl1pPr>
          </a:lstStyle>
          <a:p>
            <a:r>
              <a:rPr lang="ja-JP" altLang="en-US" smtClean="0"/>
              <a:t>マスター タイトルの書式設定</a:t>
            </a:r>
            <a:endParaRPr lang="en-US"/>
          </a:p>
        </p:txBody>
      </p:sp>
      <p:sp>
        <p:nvSpPr>
          <p:cNvPr id="3" name="図プレースホルダ 2"/>
          <p:cNvSpPr>
            <a:spLocks noGrp="1"/>
          </p:cNvSpPr>
          <p:nvPr>
            <p:ph type="pic" idx="1"/>
          </p:nvPr>
        </p:nvSpPr>
        <p:spPr>
          <a:xfrm>
            <a:off x="1481878" y="357166"/>
            <a:ext cx="6053942" cy="4414361"/>
          </a:xfrm>
          <a:prstGeom prst="rect">
            <a:avLst/>
          </a:prstGeom>
          <a:noFill/>
          <a:ln w="9525" cap="flat" cmpd="sng" algn="ctr">
            <a:noFill/>
            <a:prstDash val="solid"/>
            <a:miter lim="800000"/>
            <a:headEnd type="none" w="med" len="med"/>
            <a:tailEnd type="none" w="med" len="med"/>
          </a:ln>
          <a:effectLst>
            <a:softEdge rad="635000"/>
          </a:effectLst>
          <a:scene3d>
            <a:camera prst="orthographicFront">
              <a:rot lat="0" lon="0" rev="0"/>
            </a:camera>
            <a:lightRig rig="flat" dir="t"/>
          </a:scene3d>
        </p:spPr>
        <p:txBody>
          <a:bodyPr rtlCol="0">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図を追加</a:t>
            </a:r>
            <a:endParaRPr lang="en-US" noProof="0"/>
          </a:p>
        </p:txBody>
      </p:sp>
      <p:sp>
        <p:nvSpPr>
          <p:cNvPr id="4" name="テキスト プレースホルダ 3"/>
          <p:cNvSpPr>
            <a:spLocks noGrp="1"/>
          </p:cNvSpPr>
          <p:nvPr>
            <p:ph type="body" sz="half" idx="2"/>
          </p:nvPr>
        </p:nvSpPr>
        <p:spPr>
          <a:xfrm>
            <a:off x="1857356" y="5357826"/>
            <a:ext cx="5357850" cy="714380"/>
          </a:xfrm>
        </p:spPr>
        <p:txBody>
          <a:bodyP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68" name="日付プレースホルダ 4"/>
          <p:cNvSpPr>
            <a:spLocks noGrp="1"/>
          </p:cNvSpPr>
          <p:nvPr>
            <p:ph type="dt" sz="half" idx="10"/>
          </p:nvPr>
        </p:nvSpPr>
        <p:spPr/>
        <p:txBody>
          <a:bodyPr/>
          <a:lstStyle>
            <a:lvl1pPr>
              <a:defRPr/>
            </a:lvl1pPr>
          </a:lstStyle>
          <a:p>
            <a:pPr>
              <a:defRPr/>
            </a:pPr>
            <a:fld id="{2DEA1AE6-B1A5-5E45-95A1-31241D7D62D2}" type="datetime1">
              <a:rPr lang="ja-JP" altLang="en-US"/>
              <a:pPr>
                <a:defRPr/>
              </a:pPr>
              <a:t>17.8.19</a:t>
            </a:fld>
            <a:endParaRPr lang="ja-JP" altLang="en-US"/>
          </a:p>
        </p:txBody>
      </p:sp>
      <p:sp>
        <p:nvSpPr>
          <p:cNvPr id="169" name="スライド番号プレースホルダ 5"/>
          <p:cNvSpPr>
            <a:spLocks noGrp="1"/>
          </p:cNvSpPr>
          <p:nvPr>
            <p:ph type="sldNum" sz="quarter" idx="11"/>
          </p:nvPr>
        </p:nvSpPr>
        <p:spPr/>
        <p:txBody>
          <a:bodyPr/>
          <a:lstStyle>
            <a:lvl1pPr>
              <a:defRPr/>
            </a:lvl1pPr>
          </a:lstStyle>
          <a:p>
            <a:pPr>
              <a:defRPr/>
            </a:pPr>
            <a:fld id="{FB049C6B-7C7C-7D4C-8B10-AAC246441B78}" type="slidenum">
              <a:rPr lang="ja-JP" altLang="en-US"/>
              <a:pPr>
                <a:defRPr/>
              </a:pPr>
              <a:t>‹#›</a:t>
            </a:fld>
            <a:endParaRPr lang="ja-JP" altLang="en-US"/>
          </a:p>
        </p:txBody>
      </p:sp>
      <p:sp>
        <p:nvSpPr>
          <p:cNvPr id="170"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026C1333-9807-CA41-B494-83298B910139}" type="datetime1">
              <a:rPr lang="ja-JP" altLang="en-US"/>
              <a:pPr>
                <a:defRPr/>
              </a:pPr>
              <a:t>17.8.19</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089947D3-D208-1A40-8848-ACA03AD05EA5}" type="slidenum">
              <a:rPr lang="ja-JP" altLang="en-US"/>
              <a:pPr>
                <a:defRPr/>
              </a:pPr>
              <a:t>‹#›</a:t>
            </a:fld>
            <a:endParaRPr lang="ja-JP"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500044"/>
            <a:ext cx="1871690" cy="5286411"/>
          </a:xfrm>
        </p:spPr>
        <p:txBody>
          <a:bodyPr vert="eaVert"/>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a:xfrm>
            <a:off x="642910" y="500045"/>
            <a:ext cx="5834090" cy="5286411"/>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A2C66D67-1BC2-7740-908E-C820FAB8DB4B}" type="datetime1">
              <a:rPr lang="ja-JP" altLang="en-US"/>
              <a:pPr>
                <a:defRPr/>
              </a:pPr>
              <a:t>17.8.19</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A6C199E2-67F2-5847-9721-AD008A973E5F}"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ja-JP" altLang="en-US" smtClean="0"/>
              <a:t>マスター タイトルの書式設定</a:t>
            </a:r>
            <a:endParaRPr lang="en-US"/>
          </a:p>
        </p:txBody>
      </p:sp>
      <p:sp>
        <p:nvSpPr>
          <p:cNvPr id="3" name="テキスト プレースホルダー 2"/>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pPr>
              <a:defRPr/>
            </a:pPr>
            <a:fld id="{0AC4087E-648D-7D4D-A9F4-6C6C66592947}" type="datetime1">
              <a:rPr lang="ja-JP" altLang="en-US"/>
              <a:pPr>
                <a:defRPr/>
              </a:pPr>
              <a:t>17.8.19</a:t>
            </a:fld>
            <a:endParaRPr lang="ja-JP" altLang="en-US"/>
          </a:p>
        </p:txBody>
      </p:sp>
      <p:sp>
        <p:nvSpPr>
          <p:cNvPr id="5" name="フッター プレースホルダー 4"/>
          <p:cNvSpPr>
            <a:spLocks noGrp="1"/>
          </p:cNvSpPr>
          <p:nvPr>
            <p:ph type="ftr" sz="quarter" idx="11"/>
          </p:nvPr>
        </p:nvSpPr>
        <p:spPr/>
        <p:txBody>
          <a:bodyPr/>
          <a:lstStyle>
            <a:lvl1pPr fontAlgn="base">
              <a:spcBef>
                <a:spcPct val="0"/>
              </a:spcBef>
              <a:spcAft>
                <a:spcPct val="0"/>
              </a:spcAft>
              <a:defRPr>
                <a:latin typeface="Arial" charset="0"/>
                <a:ea typeface="ＭＳ Ｐゴシック" pitchFamily="50" charset="-128"/>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9B817DAF-D561-CD40-B57F-D205C783C985}" type="slidenum">
              <a:rPr lang="ja-JP" altLang="en-US"/>
              <a:pPr>
                <a:defRPr/>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コンテンツ プレースホルダー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ー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ー 4"/>
          <p:cNvSpPr>
            <a:spLocks noGrp="1"/>
          </p:cNvSpPr>
          <p:nvPr>
            <p:ph type="dt" sz="half" idx="10"/>
          </p:nvPr>
        </p:nvSpPr>
        <p:spPr/>
        <p:txBody>
          <a:bodyPr/>
          <a:lstStyle>
            <a:lvl1pPr>
              <a:defRPr/>
            </a:lvl1pPr>
          </a:lstStyle>
          <a:p>
            <a:pPr>
              <a:defRPr/>
            </a:pPr>
            <a:fld id="{27F7B9DC-32F5-0045-A809-91B576E99B30}" type="datetime1">
              <a:rPr lang="ja-JP" altLang="en-US"/>
              <a:pPr>
                <a:defRPr/>
              </a:pPr>
              <a:t>17.8.19</a:t>
            </a:fld>
            <a:endParaRPr lang="ja-JP" altLang="en-US"/>
          </a:p>
        </p:txBody>
      </p:sp>
      <p:sp>
        <p:nvSpPr>
          <p:cNvPr id="6" name="フッター プレースホルダー 5"/>
          <p:cNvSpPr>
            <a:spLocks noGrp="1"/>
          </p:cNvSpPr>
          <p:nvPr>
            <p:ph type="ftr" sz="quarter" idx="11"/>
          </p:nvPr>
        </p:nvSpPr>
        <p:spPr/>
        <p:txBody>
          <a:bodyPr/>
          <a:lstStyle>
            <a:lvl1pPr fontAlgn="base">
              <a:spcBef>
                <a:spcPct val="0"/>
              </a:spcBef>
              <a:spcAft>
                <a:spcPct val="0"/>
              </a:spcAft>
              <a:defRPr>
                <a:latin typeface="Arial" charset="0"/>
                <a:ea typeface="ＭＳ Ｐゴシック" pitchFamily="50" charset="-128"/>
              </a:defRPr>
            </a:lvl1pPr>
          </a:lstStyle>
          <a:p>
            <a:pPr>
              <a:defRPr/>
            </a:pPr>
            <a:endParaRPr lang="ja-JP" altLang="en-US"/>
          </a:p>
        </p:txBody>
      </p:sp>
      <p:sp>
        <p:nvSpPr>
          <p:cNvPr id="7" name="スライド番号プレースホルダー 6"/>
          <p:cNvSpPr>
            <a:spLocks noGrp="1"/>
          </p:cNvSpPr>
          <p:nvPr>
            <p:ph type="sldNum" sz="quarter" idx="12"/>
          </p:nvPr>
        </p:nvSpPr>
        <p:spPr/>
        <p:txBody>
          <a:bodyPr/>
          <a:lstStyle>
            <a:lvl1pPr>
              <a:defRPr/>
            </a:lvl1pPr>
          </a:lstStyle>
          <a:p>
            <a:pPr>
              <a:defRPr/>
            </a:pPr>
            <a:fld id="{C74B79F4-AA56-BE41-B98F-551F7983F22A}"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81000" y="1143000"/>
            <a:ext cx="8382000" cy="1069848"/>
          </a:xfrm>
        </p:spPr>
        <p:txBody>
          <a:bodyPr/>
          <a:lstStyle>
            <a:lvl1pPr>
              <a:defRPr sz="4000" b="0" i="0" cap="none" baseline="0"/>
            </a:lvl1pPr>
          </a:lstStyle>
          <a:p>
            <a:r>
              <a:rPr lang="ja-JP" altLang="en-US" smtClean="0"/>
              <a:t>マスター タイトルの書式設定</a:t>
            </a:r>
            <a:endParaRPr lang="en-US"/>
          </a:p>
        </p:txBody>
      </p:sp>
      <p:sp>
        <p:nvSpPr>
          <p:cNvPr id="3" name="テキスト プレースホルダー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ja-JP" altLang="en-US" smtClean="0"/>
              <a:t>マスター テキストの書式設定</a:t>
            </a:r>
          </a:p>
        </p:txBody>
      </p:sp>
      <p:sp>
        <p:nvSpPr>
          <p:cNvPr id="4" name="テキスト プレースホルダー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ja-JP" altLang="en-US" smtClean="0"/>
              <a:t>マスター テキストの書式設定</a:t>
            </a:r>
          </a:p>
        </p:txBody>
      </p:sp>
      <p:sp>
        <p:nvSpPr>
          <p:cNvPr id="5" name="コンテンツ プレースホルダー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コンテンツ プレースホルダー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ー 25"/>
          <p:cNvSpPr>
            <a:spLocks noGrp="1"/>
          </p:cNvSpPr>
          <p:nvPr>
            <p:ph type="dt" sz="half" idx="10"/>
          </p:nvPr>
        </p:nvSpPr>
        <p:spPr/>
        <p:txBody>
          <a:bodyPr/>
          <a:lstStyle>
            <a:lvl1pPr>
              <a:defRPr/>
            </a:lvl1pPr>
          </a:lstStyle>
          <a:p>
            <a:pPr>
              <a:defRPr/>
            </a:pPr>
            <a:fld id="{0305F153-F90B-3B4D-A662-B3A254F2C8B5}" type="datetime1">
              <a:rPr lang="ja-JP" altLang="en-US"/>
              <a:pPr>
                <a:defRPr/>
              </a:pPr>
              <a:t>17.8.19</a:t>
            </a:fld>
            <a:endParaRPr lang="ja-JP" altLang="en-US"/>
          </a:p>
        </p:txBody>
      </p:sp>
      <p:sp>
        <p:nvSpPr>
          <p:cNvPr id="8" name="スライド番号プレースホルダー 26"/>
          <p:cNvSpPr>
            <a:spLocks noGrp="1"/>
          </p:cNvSpPr>
          <p:nvPr>
            <p:ph type="sldNum" sz="quarter" idx="11"/>
          </p:nvPr>
        </p:nvSpPr>
        <p:spPr/>
        <p:txBody>
          <a:bodyPr/>
          <a:lstStyle>
            <a:lvl1pPr>
              <a:defRPr/>
            </a:lvl1pPr>
          </a:lstStyle>
          <a:p>
            <a:pPr>
              <a:defRPr/>
            </a:pPr>
            <a:fld id="{547A62D8-0213-CE4D-A7BE-E7717DC57FA3}" type="slidenum">
              <a:rPr lang="ja-JP" altLang="en-US"/>
              <a:pPr>
                <a:defRPr/>
              </a:pPr>
              <a:t>‹#›</a:t>
            </a:fld>
            <a:endParaRPr lang="ja-JP" altLang="en-US"/>
          </a:p>
        </p:txBody>
      </p:sp>
      <p:sp>
        <p:nvSpPr>
          <p:cNvPr id="9" name="フッター プレースホルダー 27"/>
          <p:cNvSpPr>
            <a:spLocks noGrp="1"/>
          </p:cNvSpPr>
          <p:nvPr>
            <p:ph type="ftr" sz="quarter" idx="12"/>
          </p:nvPr>
        </p:nvSpPr>
        <p:spPr/>
        <p:txBody>
          <a:bodyPr rtlCol="0"/>
          <a:lstStyle>
            <a:lvl1pPr fontAlgn="base">
              <a:spcBef>
                <a:spcPct val="0"/>
              </a:spcBef>
              <a:spcAft>
                <a:spcPct val="0"/>
              </a:spcAft>
              <a:defRPr>
                <a:latin typeface="Arial" charset="0"/>
                <a:ea typeface="ＭＳ Ｐゴシック" pitchFamily="50" charset="-128"/>
              </a:defRPr>
            </a:lvl1pPr>
          </a:lstStyle>
          <a:p>
            <a:pPr>
              <a:defRPr/>
            </a:pPr>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43000"/>
            <a:ext cx="8229600" cy="1069848"/>
          </a:xfrm>
        </p:spPr>
        <p:txBody>
          <a:bodyPr/>
          <a:lstStyle>
            <a:lvl1pPr>
              <a:defRPr sz="4000">
                <a:solidFill>
                  <a:schemeClr val="tx2"/>
                </a:solidFill>
              </a:defRPr>
            </a:lvl1pPr>
          </a:lstStyle>
          <a:p>
            <a:r>
              <a:rPr lang="ja-JP" altLang="en-US" smtClean="0"/>
              <a:t>マスター タイトルの書式設定</a:t>
            </a:r>
            <a:endParaRPr lang="en-US"/>
          </a:p>
        </p:txBody>
      </p:sp>
      <p:sp>
        <p:nvSpPr>
          <p:cNvPr id="3" name="日付プレースホルダー 2"/>
          <p:cNvSpPr>
            <a:spLocks noGrp="1"/>
          </p:cNvSpPr>
          <p:nvPr>
            <p:ph type="dt" sz="half" idx="10"/>
          </p:nvPr>
        </p:nvSpPr>
        <p:spPr>
          <a:xfrm>
            <a:off x="6583363" y="612775"/>
            <a:ext cx="957262" cy="457200"/>
          </a:xfrm>
        </p:spPr>
        <p:txBody>
          <a:bodyPr/>
          <a:lstStyle>
            <a:lvl1pPr>
              <a:defRPr/>
            </a:lvl1pPr>
          </a:lstStyle>
          <a:p>
            <a:pPr>
              <a:defRPr/>
            </a:pPr>
            <a:fld id="{1DC92C06-B7A3-5F48-A9CA-5F868EB51D51}" type="datetime1">
              <a:rPr lang="ja-JP" altLang="en-US"/>
              <a:pPr>
                <a:defRPr/>
              </a:pPr>
              <a:t>17.8.19</a:t>
            </a:fld>
            <a:endParaRPr lang="ja-JP" altLang="en-US"/>
          </a:p>
        </p:txBody>
      </p:sp>
      <p:sp>
        <p:nvSpPr>
          <p:cNvPr id="4" name="フッター プレースホルダー 3"/>
          <p:cNvSpPr>
            <a:spLocks noGrp="1"/>
          </p:cNvSpPr>
          <p:nvPr>
            <p:ph type="ftr" sz="quarter" idx="11"/>
          </p:nvPr>
        </p:nvSpPr>
        <p:spPr/>
        <p:txBody>
          <a:bodyPr/>
          <a:lstStyle>
            <a:lvl1pPr fontAlgn="base">
              <a:spcBef>
                <a:spcPct val="0"/>
              </a:spcBef>
              <a:spcAft>
                <a:spcPct val="0"/>
              </a:spcAft>
              <a:defRPr>
                <a:latin typeface="Arial" charset="0"/>
                <a:ea typeface="ＭＳ Ｐゴシック" pitchFamily="50" charset="-128"/>
              </a:defRPr>
            </a:lvl1pPr>
          </a:lstStyle>
          <a:p>
            <a:pPr>
              <a:defRPr/>
            </a:pPr>
            <a:endParaRPr lang="ja-JP" altLang="en-US"/>
          </a:p>
        </p:txBody>
      </p:sp>
      <p:sp>
        <p:nvSpPr>
          <p:cNvPr id="5" name="スライド番号プレースホルダー 4"/>
          <p:cNvSpPr>
            <a:spLocks noGrp="1"/>
          </p:cNvSpPr>
          <p:nvPr>
            <p:ph type="sldNum" sz="quarter" idx="12"/>
          </p:nvPr>
        </p:nvSpPr>
        <p:spPr/>
        <p:txBody>
          <a:bodyPr/>
          <a:lstStyle>
            <a:lvl1pPr>
              <a:defRPr/>
            </a:lvl1pPr>
          </a:lstStyle>
          <a:p>
            <a:pPr>
              <a:defRPr/>
            </a:pPr>
            <a:fld id="{EF31D391-2981-554F-8BA6-8247367943A4}"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pPr>
              <a:defRPr/>
            </a:pPr>
            <a:fld id="{2AEEB75F-B584-554E-8076-A422639DA351}" type="datetime1">
              <a:rPr lang="ja-JP" altLang="en-US"/>
              <a:pPr>
                <a:defRPr/>
              </a:pPr>
              <a:t>17.8.19</a:t>
            </a:fld>
            <a:endParaRPr lang="ja-JP" altLang="en-US"/>
          </a:p>
        </p:txBody>
      </p:sp>
      <p:sp>
        <p:nvSpPr>
          <p:cNvPr id="3" name="フッター プレースホルダー 2"/>
          <p:cNvSpPr>
            <a:spLocks noGrp="1"/>
          </p:cNvSpPr>
          <p:nvPr>
            <p:ph type="ftr" sz="quarter" idx="11"/>
          </p:nvPr>
        </p:nvSpPr>
        <p:spPr/>
        <p:txBody>
          <a:bodyPr/>
          <a:lstStyle>
            <a:lvl1pPr fontAlgn="base">
              <a:spcBef>
                <a:spcPct val="0"/>
              </a:spcBef>
              <a:spcAft>
                <a:spcPct val="0"/>
              </a:spcAft>
              <a:defRPr>
                <a:latin typeface="Arial" charset="0"/>
                <a:ea typeface="ＭＳ Ｐゴシック" pitchFamily="50" charset="-128"/>
              </a:defRPr>
            </a:lvl1pPr>
          </a:lstStyle>
          <a:p>
            <a:pPr>
              <a:defRPr/>
            </a:pPr>
            <a:endParaRPr lang="ja-JP" altLang="en-US"/>
          </a:p>
        </p:txBody>
      </p:sp>
      <p:sp>
        <p:nvSpPr>
          <p:cNvPr id="4" name="スライド番号プレースホルダー 3"/>
          <p:cNvSpPr>
            <a:spLocks noGrp="1"/>
          </p:cNvSpPr>
          <p:nvPr>
            <p:ph type="sldNum" sz="quarter" idx="12"/>
          </p:nvPr>
        </p:nvSpPr>
        <p:spPr/>
        <p:txBody>
          <a:bodyPr/>
          <a:lstStyle>
            <a:lvl1pPr>
              <a:defRPr/>
            </a:lvl1pPr>
          </a:lstStyle>
          <a:p>
            <a:pPr>
              <a:defRPr/>
            </a:pPr>
            <a:fld id="{BC9E699A-5AA6-AA48-B70B-C8C8482F3DE4}"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53496" y="1101970"/>
            <a:ext cx="3383280" cy="877824"/>
          </a:xfrm>
        </p:spPr>
        <p:txBody>
          <a:bodyPr anchor="b"/>
          <a:lstStyle>
            <a:lvl1pPr algn="l">
              <a:buNone/>
              <a:defRPr sz="1800" b="1"/>
            </a:lvl1pPr>
          </a:lstStyle>
          <a:p>
            <a:r>
              <a:rPr lang="ja-JP" altLang="en-US" smtClean="0"/>
              <a:t>マスター タイトルの書式設定</a:t>
            </a:r>
            <a:endParaRPr lang="en-US"/>
          </a:p>
        </p:txBody>
      </p:sp>
      <p:sp>
        <p:nvSpPr>
          <p:cNvPr id="3" name="テキスト プレースホルダー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ja-JP" altLang="en-US" smtClean="0"/>
              <a:t>マスター テキストの書式設定</a:t>
            </a:r>
          </a:p>
        </p:txBody>
      </p:sp>
      <p:sp>
        <p:nvSpPr>
          <p:cNvPr id="4" name="コンテンツ プレースホルダー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ー 4"/>
          <p:cNvSpPr>
            <a:spLocks noGrp="1"/>
          </p:cNvSpPr>
          <p:nvPr>
            <p:ph type="dt" sz="half" idx="10"/>
          </p:nvPr>
        </p:nvSpPr>
        <p:spPr/>
        <p:txBody>
          <a:bodyPr/>
          <a:lstStyle>
            <a:lvl1pPr>
              <a:defRPr/>
            </a:lvl1pPr>
          </a:lstStyle>
          <a:p>
            <a:pPr>
              <a:defRPr/>
            </a:pPr>
            <a:fld id="{FBF56842-7FF3-A64F-B15C-7280D8E1BBB3}" type="datetime1">
              <a:rPr lang="ja-JP" altLang="en-US"/>
              <a:pPr>
                <a:defRPr/>
              </a:pPr>
              <a:t>17.8.19</a:t>
            </a:fld>
            <a:endParaRPr lang="ja-JP" altLang="en-US"/>
          </a:p>
        </p:txBody>
      </p:sp>
      <p:sp>
        <p:nvSpPr>
          <p:cNvPr id="6" name="フッター プレースホルダー 5"/>
          <p:cNvSpPr>
            <a:spLocks noGrp="1"/>
          </p:cNvSpPr>
          <p:nvPr>
            <p:ph type="ftr" sz="quarter" idx="11"/>
          </p:nvPr>
        </p:nvSpPr>
        <p:spPr/>
        <p:txBody>
          <a:bodyPr/>
          <a:lstStyle>
            <a:lvl1pPr fontAlgn="base">
              <a:spcBef>
                <a:spcPct val="0"/>
              </a:spcBef>
              <a:spcAft>
                <a:spcPct val="0"/>
              </a:spcAft>
              <a:defRPr>
                <a:latin typeface="Arial" charset="0"/>
                <a:ea typeface="ＭＳ Ｐゴシック" pitchFamily="50" charset="-128"/>
              </a:defRPr>
            </a:lvl1pPr>
          </a:lstStyle>
          <a:p>
            <a:pPr>
              <a:defRPr/>
            </a:pPr>
            <a:endParaRPr lang="ja-JP" altLang="en-US"/>
          </a:p>
        </p:txBody>
      </p:sp>
      <p:sp>
        <p:nvSpPr>
          <p:cNvPr id="7" name="スライド番号プレースホルダー 6"/>
          <p:cNvSpPr>
            <a:spLocks noGrp="1"/>
          </p:cNvSpPr>
          <p:nvPr>
            <p:ph type="sldNum" sz="quarter" idx="12"/>
          </p:nvPr>
        </p:nvSpPr>
        <p:spPr/>
        <p:txBody>
          <a:bodyPr/>
          <a:lstStyle>
            <a:lvl1pPr>
              <a:defRPr/>
            </a:lvl1pPr>
          </a:lstStyle>
          <a:p>
            <a:pPr>
              <a:defRPr/>
            </a:pPr>
            <a:fld id="{EBA91C21-A5BE-4F4B-B442-D151342CF2E5}" type="slidenum">
              <a:rPr lang="ja-JP" altLang="en-US"/>
              <a:pPr>
                <a:defRPr/>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ja-JP" altLang="en-US" smtClean="0"/>
              <a:t>マスター タイトルの書式設定</a:t>
            </a:r>
            <a:endParaRPr lang="en-US"/>
          </a:p>
        </p:txBody>
      </p:sp>
      <p:sp>
        <p:nvSpPr>
          <p:cNvPr id="3" name="図プレースホルダー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ja-JP" altLang="en-US" noProof="0" smtClean="0"/>
              <a:t>アイコンをクリックして図を追加</a:t>
            </a:r>
            <a:endParaRPr lang="en-US" noProof="0" dirty="0"/>
          </a:p>
        </p:txBody>
      </p:sp>
      <p:sp>
        <p:nvSpPr>
          <p:cNvPr id="4" name="テキスト プレースホルダー 3"/>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pPr>
              <a:defRPr/>
            </a:pPr>
            <a:fld id="{A26C35BF-EA3A-A348-8D9A-B27A76AAABC0}" type="datetime1">
              <a:rPr lang="ja-JP" altLang="en-US"/>
              <a:pPr>
                <a:defRPr/>
              </a:pPr>
              <a:t>17.8.19</a:t>
            </a:fld>
            <a:endParaRPr lang="ja-JP" altLang="en-US"/>
          </a:p>
        </p:txBody>
      </p:sp>
      <p:sp>
        <p:nvSpPr>
          <p:cNvPr id="6" name="フッター プレースホルダー 5"/>
          <p:cNvSpPr>
            <a:spLocks noGrp="1"/>
          </p:cNvSpPr>
          <p:nvPr>
            <p:ph type="ftr" sz="quarter" idx="11"/>
          </p:nvPr>
        </p:nvSpPr>
        <p:spPr/>
        <p:txBody>
          <a:bodyPr/>
          <a:lstStyle>
            <a:lvl1pPr fontAlgn="base">
              <a:spcBef>
                <a:spcPct val="0"/>
              </a:spcBef>
              <a:spcAft>
                <a:spcPct val="0"/>
              </a:spcAft>
              <a:defRPr>
                <a:latin typeface="Arial" charset="0"/>
                <a:ea typeface="ＭＳ Ｐゴシック" pitchFamily="50" charset="-128"/>
              </a:defRPr>
            </a:lvl1pPr>
          </a:lstStyle>
          <a:p>
            <a:pPr>
              <a:defRPr/>
            </a:pPr>
            <a:endParaRPr lang="ja-JP" altLang="en-US"/>
          </a:p>
        </p:txBody>
      </p:sp>
      <p:sp>
        <p:nvSpPr>
          <p:cNvPr id="7" name="スライド番号プレースホルダー 6"/>
          <p:cNvSpPr>
            <a:spLocks noGrp="1"/>
          </p:cNvSpPr>
          <p:nvPr>
            <p:ph type="sldNum" sz="quarter" idx="12"/>
          </p:nvPr>
        </p:nvSpPr>
        <p:spPr/>
        <p:txBody>
          <a:bodyPr/>
          <a:lstStyle>
            <a:lvl1pPr>
              <a:defRPr/>
            </a:lvl1pPr>
          </a:lstStyle>
          <a:p>
            <a:pPr>
              <a:defRPr/>
            </a:pPr>
            <a:fld id="{6B4C5419-5D6A-5640-940E-C3B53A3EEF5C}" type="slidenum">
              <a:rPr lang="ja-JP" altLang="en-US"/>
              <a:pPr>
                <a:defRPr/>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3" Type="http://schemas.openxmlformats.org/officeDocument/2006/relationships/image" Target="../media/image5.jpe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8" name="正方形/長方形 27"/>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a:solidFill>
                <a:prstClr val="white"/>
              </a:solidFill>
            </a:endParaRPr>
          </a:p>
        </p:txBody>
      </p:sp>
      <p:sp>
        <p:nvSpPr>
          <p:cNvPr id="29" name="正方形/長方形 28"/>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a:solidFill>
                <a:prstClr val="white"/>
              </a:solidFill>
            </a:endParaRPr>
          </a:p>
        </p:txBody>
      </p:sp>
      <p:sp>
        <p:nvSpPr>
          <p:cNvPr id="30" name="正方形/長方形 29"/>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a:solidFill>
                <a:prstClr val="white"/>
              </a:solidFill>
            </a:endParaRPr>
          </a:p>
        </p:txBody>
      </p:sp>
      <p:sp>
        <p:nvSpPr>
          <p:cNvPr id="31" name="正方形/長方形 30"/>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a:solidFill>
                <a:prstClr val="white"/>
              </a:solidFill>
            </a:endParaRPr>
          </a:p>
        </p:txBody>
      </p:sp>
      <p:sp>
        <p:nvSpPr>
          <p:cNvPr id="32" name="正方形/長方形 31"/>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a:solidFill>
                <a:prstClr val="white"/>
              </a:solidFill>
            </a:endParaRPr>
          </a:p>
        </p:txBody>
      </p:sp>
      <p:sp useBgFill="1">
        <p:nvSpPr>
          <p:cNvPr id="33" name="角丸四角形 32"/>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a:solidFill>
                <a:prstClr val="white"/>
              </a:solidFill>
            </a:endParaRPr>
          </a:p>
        </p:txBody>
      </p:sp>
      <p:sp useBgFill="1">
        <p:nvSpPr>
          <p:cNvPr id="34" name="角丸四角形 33"/>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a:solidFill>
                <a:prstClr val="white"/>
              </a:solidFill>
            </a:endParaRPr>
          </a:p>
        </p:txBody>
      </p:sp>
      <p:sp>
        <p:nvSpPr>
          <p:cNvPr id="35" name="正方形/長方形 34"/>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dirty="0">
              <a:solidFill>
                <a:prstClr val="white"/>
              </a:solidFill>
            </a:endParaRPr>
          </a:p>
        </p:txBody>
      </p:sp>
      <p:sp>
        <p:nvSpPr>
          <p:cNvPr id="36" name="正方形/長方形 35"/>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dirty="0">
              <a:solidFill>
                <a:prstClr val="white"/>
              </a:solidFill>
            </a:endParaRPr>
          </a:p>
        </p:txBody>
      </p:sp>
      <p:sp>
        <p:nvSpPr>
          <p:cNvPr id="37" name="正方形/長方形 36"/>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a:solidFill>
                <a:prstClr val="white"/>
              </a:solidFill>
            </a:endParaRPr>
          </a:p>
        </p:txBody>
      </p:sp>
      <p:sp>
        <p:nvSpPr>
          <p:cNvPr id="38" name="正方形/長方形 37"/>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a:solidFill>
                <a:prstClr val="white"/>
              </a:solidFill>
            </a:endParaRPr>
          </a:p>
        </p:txBody>
      </p:sp>
      <p:sp>
        <p:nvSpPr>
          <p:cNvPr id="39" name="正方形/長方形 38"/>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a:solidFill>
                <a:prstClr val="white"/>
              </a:solidFill>
            </a:endParaRPr>
          </a:p>
        </p:txBody>
      </p:sp>
      <p:sp>
        <p:nvSpPr>
          <p:cNvPr id="40" name="正方形/長方形 39"/>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kumimoji="0" lang="en-US" dirty="0">
              <a:solidFill>
                <a:prstClr val="white"/>
              </a:solidFill>
            </a:endParaRPr>
          </a:p>
        </p:txBody>
      </p:sp>
      <p:sp>
        <p:nvSpPr>
          <p:cNvPr id="1039" name="タイトル プレースホルダー 21"/>
          <p:cNvSpPr>
            <a:spLocks noGrp="1"/>
          </p:cNvSpPr>
          <p:nvPr>
            <p:ph type="title"/>
          </p:nvPr>
        </p:nvSpPr>
        <p:spPr bwMode="auto">
          <a:xfrm>
            <a:off x="457200" y="11430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endParaRPr lang="en-US" altLang="ja-JP"/>
          </a:p>
        </p:txBody>
      </p:sp>
      <p:sp>
        <p:nvSpPr>
          <p:cNvPr id="1040" name="テキスト プレースホルダー 12"/>
          <p:cNvSpPr>
            <a:spLocks noGrp="1"/>
          </p:cNvSpPr>
          <p:nvPr>
            <p:ph type="body" idx="1"/>
          </p:nvPr>
        </p:nvSpPr>
        <p:spPr bwMode="auto">
          <a:xfrm>
            <a:off x="457200" y="2249488"/>
            <a:ext cx="8229600"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ltLang="ja-JP"/>
          </a:p>
        </p:txBody>
      </p:sp>
      <p:sp>
        <p:nvSpPr>
          <p:cNvPr id="14" name="日付プレースホルダー 13"/>
          <p:cNvSpPr>
            <a:spLocks noGrp="1"/>
          </p:cNvSpPr>
          <p:nvPr>
            <p:ph type="dt" sz="half" idx="2"/>
          </p:nvPr>
        </p:nvSpPr>
        <p:spPr>
          <a:xfrm>
            <a:off x="6586538" y="612775"/>
            <a:ext cx="957262"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800">
                <a:solidFill>
                  <a:srgbClr val="438086"/>
                </a:solidFill>
              </a:defRPr>
            </a:lvl1pPr>
          </a:lstStyle>
          <a:p>
            <a:pPr>
              <a:defRPr/>
            </a:pPr>
            <a:fld id="{8B0DC461-483B-9047-92F4-C90095DEBDED}" type="datetime1">
              <a:rPr lang="ja-JP" altLang="en-US"/>
              <a:pPr>
                <a:defRPr/>
              </a:pPr>
              <a:t>17.8.19</a:t>
            </a:fld>
            <a:endParaRPr lang="ja-JP" altLang="en-US"/>
          </a:p>
        </p:txBody>
      </p:sp>
      <p:sp>
        <p:nvSpPr>
          <p:cNvPr id="3" name="フッター プレースホルダー 2"/>
          <p:cNvSpPr>
            <a:spLocks noGrp="1"/>
          </p:cNvSpPr>
          <p:nvPr>
            <p:ph type="ftr" sz="quarter" idx="3"/>
          </p:nvPr>
        </p:nvSpPr>
        <p:spPr>
          <a:xfrm>
            <a:off x="5257800" y="612775"/>
            <a:ext cx="1325563" cy="457200"/>
          </a:xfrm>
          <a:prstGeom prst="rect">
            <a:avLst/>
          </a:prstGeom>
        </p:spPr>
        <p:txBody>
          <a:bodyPr vert="horz"/>
          <a:lstStyle>
            <a:lvl1pPr algn="r" eaLnBrk="1" fontAlgn="auto" latinLnBrk="0" hangingPunct="1">
              <a:spcBef>
                <a:spcPts val="0"/>
              </a:spcBef>
              <a:spcAft>
                <a:spcPts val="0"/>
              </a:spcAft>
              <a:defRPr kumimoji="1" sz="800">
                <a:solidFill>
                  <a:srgbClr val="438086"/>
                </a:solidFill>
                <a:latin typeface="Arial"/>
                <a:ea typeface="ＭＳ Ｐゴシック"/>
                <a:cs typeface="+mn-cs"/>
              </a:defRPr>
            </a:lvl1pPr>
          </a:lstStyle>
          <a:p>
            <a:pPr>
              <a:defRPr/>
            </a:pPr>
            <a:endParaRPr lang="ja-JP" altLang="en-US"/>
          </a:p>
        </p:txBody>
      </p:sp>
      <p:sp>
        <p:nvSpPr>
          <p:cNvPr id="23" name="スライド番号プレースホルダー 22"/>
          <p:cNvSpPr>
            <a:spLocks noGrp="1"/>
          </p:cNvSpPr>
          <p:nvPr>
            <p:ph type="sldNum" sz="quarter" idx="4"/>
          </p:nvPr>
        </p:nvSpPr>
        <p:spPr>
          <a:xfrm>
            <a:off x="8174038" y="1588"/>
            <a:ext cx="762000" cy="366712"/>
          </a:xfrm>
          <a:prstGeom prst="rect">
            <a:avLst/>
          </a:prstGeom>
        </p:spPr>
        <p:txBody>
          <a:bodyPr vert="horz" wrap="square" lIns="91440" tIns="45720" rIns="91440" bIns="45720" numCol="1" anchor="b" anchorCtr="0" compatLnSpc="1">
            <a:prstTxWarp prst="textNoShape">
              <a:avLst/>
            </a:prstTxWarp>
          </a:bodyPr>
          <a:lstStyle>
            <a:lvl1pPr algn="r" eaLnBrk="1" hangingPunct="1">
              <a:defRPr>
                <a:solidFill>
                  <a:srgbClr val="FFFFFF"/>
                </a:solidFill>
              </a:defRPr>
            </a:lvl1pPr>
          </a:lstStyle>
          <a:p>
            <a:pPr>
              <a:defRPr/>
            </a:pPr>
            <a:fld id="{E8064CB2-FED1-4A4F-8266-12B2AE944F77}"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5009" r:id="rId1"/>
    <p:sldLayoutId id="2147485010" r:id="rId2"/>
    <p:sldLayoutId id="2147485011" r:id="rId3"/>
    <p:sldLayoutId id="2147485012" r:id="rId4"/>
    <p:sldLayoutId id="2147485013" r:id="rId5"/>
    <p:sldLayoutId id="2147485014" r:id="rId6"/>
    <p:sldLayoutId id="2147485015" r:id="rId7"/>
    <p:sldLayoutId id="2147485016" r:id="rId8"/>
    <p:sldLayoutId id="2147485017" r:id="rId9"/>
    <p:sldLayoutId id="2147485018" r:id="rId10"/>
    <p:sldLayoutId id="2147485019" r:id="rId11"/>
    <p:sldLayoutId id="2147485020" r:id="rId12"/>
  </p:sldLayoutIdLst>
  <p:hf hdr="0" ftr="0" dt="0"/>
  <p:txStyles>
    <p:titleStyle>
      <a:lvl1pPr algn="l" rtl="0" eaLnBrk="0" fontAlgn="base" hangingPunct="0">
        <a:spcBef>
          <a:spcPct val="0"/>
        </a:spcBef>
        <a:spcAft>
          <a:spcPct val="0"/>
        </a:spcAft>
        <a:defRPr kumimoji="1" sz="4000" kern="1200">
          <a:solidFill>
            <a:schemeClr val="tx2"/>
          </a:solidFill>
          <a:latin typeface="+mj-lt"/>
          <a:ea typeface="+mj-ea"/>
          <a:cs typeface="ＭＳ Ｐゴシック" charset="-128"/>
        </a:defRPr>
      </a:lvl1pPr>
      <a:lvl2pPr algn="l" rtl="0" eaLnBrk="0" fontAlgn="base" hangingPunct="0">
        <a:spcBef>
          <a:spcPct val="0"/>
        </a:spcBef>
        <a:spcAft>
          <a:spcPct val="0"/>
        </a:spcAft>
        <a:defRPr kumimoji="1" sz="4000">
          <a:solidFill>
            <a:schemeClr val="tx2"/>
          </a:solidFill>
          <a:latin typeface="Arial" charset="0"/>
          <a:ea typeface="ＭＳ Ｐゴシック" pitchFamily="50" charset="-128"/>
          <a:cs typeface="ＭＳ Ｐゴシック" charset="-128"/>
        </a:defRPr>
      </a:lvl2pPr>
      <a:lvl3pPr algn="l" rtl="0" eaLnBrk="0" fontAlgn="base" hangingPunct="0">
        <a:spcBef>
          <a:spcPct val="0"/>
        </a:spcBef>
        <a:spcAft>
          <a:spcPct val="0"/>
        </a:spcAft>
        <a:defRPr kumimoji="1" sz="4000">
          <a:solidFill>
            <a:schemeClr val="tx2"/>
          </a:solidFill>
          <a:latin typeface="Arial" charset="0"/>
          <a:ea typeface="ＭＳ Ｐゴシック" pitchFamily="50" charset="-128"/>
          <a:cs typeface="ＭＳ Ｐゴシック" charset="-128"/>
        </a:defRPr>
      </a:lvl3pPr>
      <a:lvl4pPr algn="l" rtl="0" eaLnBrk="0" fontAlgn="base" hangingPunct="0">
        <a:spcBef>
          <a:spcPct val="0"/>
        </a:spcBef>
        <a:spcAft>
          <a:spcPct val="0"/>
        </a:spcAft>
        <a:defRPr kumimoji="1" sz="4000">
          <a:solidFill>
            <a:schemeClr val="tx2"/>
          </a:solidFill>
          <a:latin typeface="Arial" charset="0"/>
          <a:ea typeface="ＭＳ Ｐゴシック" pitchFamily="50" charset="-128"/>
          <a:cs typeface="ＭＳ Ｐゴシック" charset="-128"/>
        </a:defRPr>
      </a:lvl4pPr>
      <a:lvl5pPr algn="l" rtl="0" eaLnBrk="0" fontAlgn="base" hangingPunct="0">
        <a:spcBef>
          <a:spcPct val="0"/>
        </a:spcBef>
        <a:spcAft>
          <a:spcPct val="0"/>
        </a:spcAft>
        <a:defRPr kumimoji="1" sz="4000">
          <a:solidFill>
            <a:schemeClr val="tx2"/>
          </a:solidFill>
          <a:latin typeface="Arial" charset="0"/>
          <a:ea typeface="ＭＳ Ｐゴシック" pitchFamily="50" charset="-128"/>
          <a:cs typeface="ＭＳ Ｐゴシック" charset="-128"/>
        </a:defRPr>
      </a:lvl5pPr>
      <a:lvl6pPr marL="457200" algn="l" rtl="0" fontAlgn="base">
        <a:spcBef>
          <a:spcPct val="0"/>
        </a:spcBef>
        <a:spcAft>
          <a:spcPct val="0"/>
        </a:spcAft>
        <a:defRPr kumimoji="1" sz="4000">
          <a:solidFill>
            <a:schemeClr val="tx2"/>
          </a:solidFill>
          <a:latin typeface="Arial" charset="0"/>
          <a:ea typeface="ＭＳ Ｐゴシック" pitchFamily="50" charset="-128"/>
        </a:defRPr>
      </a:lvl6pPr>
      <a:lvl7pPr marL="914400" algn="l" rtl="0" fontAlgn="base">
        <a:spcBef>
          <a:spcPct val="0"/>
        </a:spcBef>
        <a:spcAft>
          <a:spcPct val="0"/>
        </a:spcAft>
        <a:defRPr kumimoji="1" sz="4000">
          <a:solidFill>
            <a:schemeClr val="tx2"/>
          </a:solidFill>
          <a:latin typeface="Arial" charset="0"/>
          <a:ea typeface="ＭＳ Ｐゴシック" pitchFamily="50" charset="-128"/>
        </a:defRPr>
      </a:lvl7pPr>
      <a:lvl8pPr marL="1371600" algn="l" rtl="0" fontAlgn="base">
        <a:spcBef>
          <a:spcPct val="0"/>
        </a:spcBef>
        <a:spcAft>
          <a:spcPct val="0"/>
        </a:spcAft>
        <a:defRPr kumimoji="1" sz="4000">
          <a:solidFill>
            <a:schemeClr val="tx2"/>
          </a:solidFill>
          <a:latin typeface="Arial" charset="0"/>
          <a:ea typeface="ＭＳ Ｐゴシック" pitchFamily="50" charset="-128"/>
        </a:defRPr>
      </a:lvl8pPr>
      <a:lvl9pPr marL="1828800" algn="l" rtl="0" fontAlgn="base">
        <a:spcBef>
          <a:spcPct val="0"/>
        </a:spcBef>
        <a:spcAft>
          <a:spcPct val="0"/>
        </a:spcAft>
        <a:defRPr kumimoji="1" sz="4000">
          <a:solidFill>
            <a:schemeClr val="tx2"/>
          </a:solidFill>
          <a:latin typeface="Arial" charset="0"/>
          <a:ea typeface="ＭＳ Ｐゴシック" pitchFamily="50" charset="-128"/>
        </a:defRPr>
      </a:lvl9pPr>
    </p:titleStyle>
    <p:bodyStyle>
      <a:lvl1pPr marL="365125" indent="-255588" algn="l" rtl="0" eaLnBrk="0" fontAlgn="base" hangingPunct="0">
        <a:spcBef>
          <a:spcPts val="300"/>
        </a:spcBef>
        <a:spcAft>
          <a:spcPct val="0"/>
        </a:spcAft>
        <a:buClr>
          <a:srgbClr val="A04DA3"/>
        </a:buClr>
        <a:buFont typeface="Georgia" charset="0"/>
        <a:buChar char="•"/>
        <a:defRPr kumimoji="1" sz="2800" kern="1200">
          <a:solidFill>
            <a:schemeClr val="tx1"/>
          </a:solidFill>
          <a:latin typeface="+mn-lt"/>
          <a:ea typeface="+mn-ea"/>
          <a:cs typeface="ＭＳ Ｐゴシック" charset="-128"/>
        </a:defRPr>
      </a:lvl1pPr>
      <a:lvl2pPr marL="657225" indent="-246063" algn="l" rtl="0" eaLnBrk="0" fontAlgn="base" hangingPunct="0">
        <a:spcBef>
          <a:spcPts val="300"/>
        </a:spcBef>
        <a:spcAft>
          <a:spcPct val="0"/>
        </a:spcAft>
        <a:buClr>
          <a:schemeClr val="accent2"/>
        </a:buClr>
        <a:buFont typeface="Georgia" charset="0"/>
        <a:buChar char="▫"/>
        <a:defRPr kumimoji="1" sz="2600" kern="1200">
          <a:solidFill>
            <a:schemeClr val="accent2"/>
          </a:solidFill>
          <a:latin typeface="+mn-lt"/>
          <a:ea typeface="+mn-ea"/>
          <a:cs typeface="+mn-cs"/>
        </a:defRPr>
      </a:lvl2pPr>
      <a:lvl3pPr marL="922338" indent="-219075" algn="l" rtl="0" eaLnBrk="0" fontAlgn="base" hangingPunct="0">
        <a:spcBef>
          <a:spcPts val="300"/>
        </a:spcBef>
        <a:spcAft>
          <a:spcPct val="0"/>
        </a:spcAft>
        <a:buClr>
          <a:schemeClr val="accent1"/>
        </a:buClr>
        <a:buFont typeface="Wingdings 2" charset="2"/>
        <a:buChar char=""/>
        <a:defRPr kumimoji="1" sz="2400" kern="1200">
          <a:solidFill>
            <a:schemeClr val="accent1"/>
          </a:solidFill>
          <a:latin typeface="+mn-lt"/>
          <a:ea typeface="+mn-ea"/>
          <a:cs typeface="+mn-cs"/>
        </a:defRPr>
      </a:lvl3pPr>
      <a:lvl4pPr marL="1179513" indent="-200025" algn="l" rtl="0" eaLnBrk="0" fontAlgn="base" hangingPunct="0">
        <a:spcBef>
          <a:spcPts val="300"/>
        </a:spcBef>
        <a:spcAft>
          <a:spcPct val="0"/>
        </a:spcAft>
        <a:buClr>
          <a:schemeClr val="accent1"/>
        </a:buClr>
        <a:buFont typeface="Wingdings 2" charset="2"/>
        <a:buChar char=""/>
        <a:defRPr kumimoji="1" sz="2200" kern="1200">
          <a:solidFill>
            <a:schemeClr val="accent1"/>
          </a:solidFill>
          <a:latin typeface="+mn-lt"/>
          <a:ea typeface="+mn-ea"/>
          <a:cs typeface="+mn-cs"/>
        </a:defRPr>
      </a:lvl4pPr>
      <a:lvl5pPr marL="1389063" indent="-182563" algn="l" rtl="0" eaLnBrk="0" fontAlgn="base" hangingPunct="0">
        <a:spcBef>
          <a:spcPts val="300"/>
        </a:spcBef>
        <a:spcAft>
          <a:spcPct val="0"/>
        </a:spcAft>
        <a:buClr>
          <a:srgbClr val="A04DA3"/>
        </a:buClr>
        <a:buFont typeface="Georgia" charset="0"/>
        <a:buChar char="▫"/>
        <a:defRPr kumimoji="1"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1"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1"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1"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1" sz="1400" kern="1200" baseline="0">
          <a:solidFill>
            <a:schemeClr val="accent3"/>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2" name="グループ化 1"/>
          <p:cNvGrpSpPr/>
          <p:nvPr/>
        </p:nvGrpSpPr>
        <p:grpSpPr>
          <a:xfrm>
            <a:off x="428596" y="285728"/>
            <a:ext cx="8305800" cy="5962650"/>
            <a:chOff x="428625" y="285750"/>
            <a:chExt cx="8305800" cy="5962650"/>
          </a:xfrm>
          <a:solidFill>
            <a:srgbClr val="FFFFFF">
              <a:alpha val="77000"/>
            </a:srgbClr>
          </a:solidFill>
          <a:effectLst>
            <a:outerShdw blurRad="50800" dist="38100" dir="5400000" algn="ctr" rotWithShape="0">
              <a:srgbClr val="000000">
                <a:alpha val="29804"/>
              </a:srgbClr>
            </a:outerShdw>
          </a:effectLst>
        </p:grpSpPr>
        <p:sp>
          <p:nvSpPr>
            <p:cNvPr id="1026" name="フリーフォーム 102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4" name="フリーフォーム 173"/>
            <p:cNvSpPr>
              <a:spLocks/>
            </p:cNvSpPr>
            <p:nvPr/>
          </p:nvSpPr>
          <p:spPr bwMode="auto">
            <a:xfrm>
              <a:off x="8215338" y="564357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sp>
          <p:nvSpPr>
            <p:cNvPr id="325" name="フリーフォーム 324"/>
            <p:cNvSpPr>
              <a:spLocks/>
            </p:cNvSpPr>
            <p:nvPr/>
          </p:nvSpPr>
          <p:spPr bwMode="auto">
            <a:xfrm>
              <a:off x="6037873" y="5713320"/>
              <a:ext cx="25589" cy="2885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grpSp>
      <p:grpSp>
        <p:nvGrpSpPr>
          <p:cNvPr id="3" name="グループ化 2"/>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72" name="フリーフォーム 17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3" name="フリーフォーム 17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5" name="フリーフォーム 174"/>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6" name="フリーフォーム 175"/>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7" name="フリーフォーム 176"/>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5" name="フリーフォーム 334"/>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6" name="フリーフォーム 335"/>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7" name="フリーフォーム 336"/>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8" name="フリーフォーム 337"/>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0" name="フリーフォーム 339"/>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1" name="フリーフォーム 340"/>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2" name="フリーフォーム 341"/>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3" name="フリーフォーム 342"/>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4" name="フリーフォーム 343"/>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5" name="フリーフォーム 344"/>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6" name="フリーフォーム 345"/>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7" name="フリーフォーム 346"/>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8" name="フリーフォーム 347"/>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9" name="フリーフォーム 348"/>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0" name="フリーフォーム 349"/>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1" name="フリーフォーム 350"/>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2" name="フリーフォーム 351"/>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3" name="フリーフォーム 352"/>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4" name="フリーフォーム 353"/>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5" name="フリーフォーム 354"/>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6" name="フリーフォーム 355"/>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7" name="フリーフォーム 356"/>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8" name="フリーフォーム 357"/>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9" name="フリーフォーム 358"/>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0" name="フリーフォーム 359"/>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1" name="フリーフォーム 360"/>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2" name="フリーフォーム 361"/>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3" name="フリーフォーム 362"/>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4" name="フリーフォーム 363"/>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5" name="フリーフォーム 364"/>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6" name="フリーフォーム 365"/>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7" name="フリーフォーム 366"/>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8" name="フリーフォーム 367"/>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9" name="フリーフォーム 368"/>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0" name="フリーフォーム 369"/>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1" name="フリーフォーム 370"/>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2" name="フリーフォーム 371"/>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3" name="フリーフォーム 372"/>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4" name="フリーフォーム 373"/>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5" name="フリーフォーム 374"/>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6" name="フリーフォーム 375"/>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7" name="フリーフォーム 376"/>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8" name="フリーフォーム 377"/>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9" name="フリーフォーム 378"/>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0" name="フリーフォーム 379"/>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1" name="フリーフォーム 380"/>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2" name="フリーフォーム 381"/>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3" name="フリーフォーム 382"/>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4" name="フリーフォーム 383"/>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5" name="フリーフォーム 384"/>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6" name="フリーフォーム 385"/>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7" name="フリーフォーム 386"/>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8" name="フリーフォーム 387"/>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9" name="フリーフォーム 388"/>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0" name="フリーフォーム 389"/>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1" name="フリーフォーム 390"/>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2" name="フリーフォーム 391"/>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3" name="フリーフォーム 392"/>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4" name="フリーフォーム 393"/>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5" name="フリーフォーム 394"/>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6" name="フリーフォーム 395"/>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7" name="フリーフォーム 396"/>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8" name="フリーフォーム 397"/>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0" name="フリーフォーム 39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1" name="フリーフォーム 40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2" name="フリーフォーム 40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3" name="フリーフォーム 40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4" name="フリーフォーム 40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5" name="フリーフォーム 40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6" name="フリーフォーム 40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7" name="フリーフォーム 40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8" name="フリーフォーム 40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9" name="フリーフォーム 40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0" name="フリーフォーム 40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1" name="フリーフォーム 41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2" name="フリーフォーム 41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3" name="フリーフォーム 41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4" name="フリーフォーム 41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5" name="フリーフォーム 41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6" name="フリーフォーム 41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7" name="フリーフォーム 41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8" name="フリーフォーム 41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9" name="フリーフォーム 41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0" name="フリーフォーム 41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1" name="フリーフォーム 42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2" name="フリーフォーム 42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3" name="フリーフォーム 42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4" name="フリーフォーム 42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5" name="フリーフォーム 42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6" name="フリーフォーム 42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7" name="フリーフォーム 42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8" name="フリーフォーム 42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9" name="フリーフォーム 42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0" name="フリーフォーム 42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1" name="フリーフォーム 43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2" name="フリーフォーム 43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3" name="フリーフォーム 43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4" name="フリーフォーム 43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5" name="フリーフォーム 43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6" name="フリーフォーム 43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7" name="フリーフォーム 43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8" name="フリーフォーム 43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9" name="フリーフォーム 43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0" name="フリーフォーム 43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1" name="フリーフォーム 44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2" name="フリーフォーム 44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3" name="フリーフォーム 44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4" name="フリーフォーム 44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5" name="フリーフォーム 44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6" name="フリーフォーム 44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7" name="フリーフォーム 44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8" name="フリーフォーム 44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9" name="フリーフォーム 44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0" name="フリーフォーム 44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1" name="フリーフォーム 45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2" name="フリーフォーム 45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3" name="フリーフォーム 45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4" name="フリーフォーム 45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5" name="フリーフォーム 45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6" name="フリーフォーム 45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7" name="フリーフォーム 45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8" name="フリーフォーム 45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9" name="フリーフォーム 45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0" name="フリーフォーム 45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1" name="フリーフォーム 46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2" name="フリーフォーム 46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3" name="フリーフォーム 46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4" name="フリーフォーム 46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5" name="フリーフォーム 46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6" name="フリーフォーム 46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7" name="フリーフォーム 46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0" name="フリーフォーム 469"/>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1" name="フリーフォーム 470"/>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2" name="フリーフォーム 471"/>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3" name="フリーフォーム 472"/>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4" name="フリーフォーム 473"/>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5" name="フリーフォーム 474"/>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2" name="フリーフォーム 481"/>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3" name="フリーフォーム 482"/>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4" name="フリーフォーム 483"/>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5" name="フリーフォーム 484"/>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6" name="フリーフォーム 485"/>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14340" name="タイトル プレースホルダ 1030"/>
          <p:cNvSpPr>
            <a:spLocks noGrp="1"/>
          </p:cNvSpPr>
          <p:nvPr>
            <p:ph type="title"/>
          </p:nvPr>
        </p:nvSpPr>
        <p:spPr bwMode="auto">
          <a:xfrm>
            <a:off x="928688" y="571500"/>
            <a:ext cx="7358062" cy="7143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endParaRPr lang="en-US"/>
          </a:p>
        </p:txBody>
      </p:sp>
      <p:sp>
        <p:nvSpPr>
          <p:cNvPr id="14341" name="テキスト プレースホルダ 1031"/>
          <p:cNvSpPr>
            <a:spLocks noGrp="1"/>
          </p:cNvSpPr>
          <p:nvPr>
            <p:ph type="body" idx="1"/>
          </p:nvPr>
        </p:nvSpPr>
        <p:spPr bwMode="auto">
          <a:xfrm>
            <a:off x="928688" y="1285875"/>
            <a:ext cx="7358062"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ltLang="ja-JP"/>
          </a:p>
        </p:txBody>
      </p:sp>
      <p:sp>
        <p:nvSpPr>
          <p:cNvPr id="29" name="日付プレースホルダ 28"/>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2E2E00"/>
                </a:solidFill>
                <a:latin typeface="Century" charset="0"/>
                <a:ea typeface="HG丸ｺﾞｼｯｸM-PRO" charset="-128"/>
                <a:cs typeface="HG丸ｺﾞｼｯｸM-PRO" charset="-128"/>
              </a:defRPr>
            </a:lvl1pPr>
          </a:lstStyle>
          <a:p>
            <a:pPr>
              <a:defRPr/>
            </a:pPr>
            <a:fld id="{7B8C81CE-0B06-C743-AD74-6DDE534B2DF3}" type="datetime1">
              <a:rPr lang="ja-JP" altLang="en-US"/>
              <a:pPr>
                <a:defRPr/>
              </a:pPr>
              <a:t>17.8.19</a:t>
            </a:fld>
            <a:endParaRPr lang="ja-JP" altLang="en-US"/>
          </a:p>
        </p:txBody>
      </p:sp>
      <p:sp>
        <p:nvSpPr>
          <p:cNvPr id="1034" name="フッター プレースホルダ 1033"/>
          <p:cNvSpPr>
            <a:spLocks noGrp="1"/>
          </p:cNvSpPr>
          <p:nvPr>
            <p:ph type="ftr" sz="quarter" idx="3"/>
          </p:nvPr>
        </p:nvSpPr>
        <p:spPr bwMode="auto">
          <a:xfrm>
            <a:off x="3124200" y="6356350"/>
            <a:ext cx="28956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ctr" compatLnSpc="1"/>
          <a:lstStyle>
            <a:lvl1pPr algn="ctr" eaLnBrk="1" fontAlgn="auto" latinLnBrk="0" hangingPunct="1">
              <a:spcBef>
                <a:spcPts val="0"/>
              </a:spcBef>
              <a:spcAft>
                <a:spcPts val="0"/>
              </a:spcAft>
              <a:defRPr kumimoji="1" sz="1200">
                <a:solidFill>
                  <a:schemeClr val="tx2">
                    <a:lumMod val="10000"/>
                  </a:schemeClr>
                </a:solidFill>
                <a:latin typeface="+mn-lt"/>
                <a:ea typeface="+mn-ea"/>
                <a:cs typeface="+mn-cs"/>
              </a:defRPr>
            </a:lvl1pPr>
          </a:lstStyle>
          <a:p>
            <a:pPr>
              <a:defRPr/>
            </a:pPr>
            <a:endParaRPr lang="ja-JP" altLang="en-US"/>
          </a:p>
        </p:txBody>
      </p:sp>
      <p:sp>
        <p:nvSpPr>
          <p:cNvPr id="10" name="スライド番号プレースホルダ 9"/>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2E2E00"/>
                </a:solidFill>
                <a:latin typeface="Century" charset="0"/>
                <a:ea typeface="HG丸ｺﾞｼｯｸM-PRO" charset="-128"/>
                <a:cs typeface="HG丸ｺﾞｼｯｸM-PRO" charset="-128"/>
              </a:defRPr>
            </a:lvl1pPr>
          </a:lstStyle>
          <a:p>
            <a:pPr>
              <a:defRPr/>
            </a:pPr>
            <a:fld id="{69B03CB2-7CA4-7E47-AA65-257E33BFBDD8}" type="slidenum">
              <a:rPr lang="ja-JP" altLang="en-US"/>
              <a:pPr>
                <a:defRPr/>
              </a:pPr>
              <a:t>‹#›</a:t>
            </a:fld>
            <a:endParaRPr lang="ja-JP" altLang="en-US"/>
          </a:p>
        </p:txBody>
      </p:sp>
    </p:spTree>
  </p:cSld>
  <p:clrMap bg1="dk1" tx1="lt1" bg2="dk2" tx2="lt2" accent1="accent1" accent2="accent2" accent3="accent3" accent4="accent4" accent5="accent5" accent6="accent6" hlink="hlink" folHlink="folHlink"/>
  <p:sldLayoutIdLst>
    <p:sldLayoutId id="2147485021" r:id="rId1"/>
    <p:sldLayoutId id="2147485003" r:id="rId2"/>
    <p:sldLayoutId id="2147485022" r:id="rId3"/>
    <p:sldLayoutId id="2147485023" r:id="rId4"/>
    <p:sldLayoutId id="2147485004" r:id="rId5"/>
    <p:sldLayoutId id="2147485005" r:id="rId6"/>
    <p:sldLayoutId id="2147485006" r:id="rId7"/>
    <p:sldLayoutId id="2147485024" r:id="rId8"/>
    <p:sldLayoutId id="2147485025" r:id="rId9"/>
    <p:sldLayoutId id="2147485007" r:id="rId10"/>
    <p:sldLayoutId id="2147485008" r:id="rId11"/>
  </p:sldLayoutIdLst>
  <p:hf hdr="0" ftr="0" dt="0"/>
  <p:txStyles>
    <p:titleStyle>
      <a:lvl1pPr algn="ctr" defTabSz="-13873163" rtl="0" eaLnBrk="0" fontAlgn="base" hangingPunct="0">
        <a:spcBef>
          <a:spcPct val="0"/>
        </a:spcBef>
        <a:spcAft>
          <a:spcPct val="0"/>
        </a:spcAft>
        <a:defRPr kumimoji="1" sz="4200">
          <a:ln w="0">
            <a:noFill/>
          </a:ln>
          <a:solidFill>
            <a:srgbClr val="000000"/>
          </a:solidFill>
          <a:latin typeface="+mj-lt"/>
          <a:ea typeface="+mj-ea"/>
          <a:cs typeface="HG丸ｺﾞｼｯｸM-PRO" charset="-128"/>
        </a:defRPr>
      </a:lvl1pPr>
      <a:lvl2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2pPr>
      <a:lvl3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3pPr>
      <a:lvl4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4pPr>
      <a:lvl5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5pPr>
      <a:lvl6pPr marL="8001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6pPr>
      <a:lvl7pPr marL="12573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7pPr>
      <a:lvl8pPr marL="17145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8pPr>
      <a:lvl9pPr marL="21717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9pPr>
    </p:titleStyle>
    <p:bodyStyle>
      <a:lvl1pPr marL="342900" indent="-342900" algn="l" defTabSz="-13873163" rtl="0" eaLnBrk="0" fontAlgn="base" hangingPunct="0">
        <a:spcBef>
          <a:spcPct val="20000"/>
        </a:spcBef>
        <a:spcAft>
          <a:spcPct val="0"/>
        </a:spcAft>
        <a:buClr>
          <a:srgbClr val="A83832"/>
        </a:buClr>
        <a:buSzPct val="80000"/>
        <a:buFont typeface="Wingdings" charset="2"/>
        <a:buChar char="l"/>
        <a:defRPr kumimoji="1" sz="3200">
          <a:solidFill>
            <a:srgbClr val="595948"/>
          </a:solidFill>
          <a:latin typeface="+mn-lt"/>
          <a:ea typeface="+mn-ea"/>
          <a:cs typeface="HG丸ｺﾞｼｯｸM-PRO" charset="-128"/>
        </a:defRPr>
      </a:lvl1pPr>
      <a:lvl2pPr marL="742950" indent="-285750" algn="l" defTabSz="-13873163" rtl="0" eaLnBrk="0" fontAlgn="base" hangingPunct="0">
        <a:spcBef>
          <a:spcPct val="20000"/>
        </a:spcBef>
        <a:spcAft>
          <a:spcPct val="0"/>
        </a:spcAft>
        <a:buClr>
          <a:schemeClr val="accent1"/>
        </a:buClr>
        <a:buSzPct val="80000"/>
        <a:buFont typeface="Wingdings" charset="2"/>
        <a:buChar char="l"/>
        <a:defRPr kumimoji="1" sz="2800">
          <a:solidFill>
            <a:srgbClr val="595948"/>
          </a:solidFill>
          <a:latin typeface="+mn-lt"/>
          <a:ea typeface="+mn-ea"/>
          <a:cs typeface="HG丸ｺﾞｼｯｸM-PRO" charset="-128"/>
        </a:defRPr>
      </a:lvl2pPr>
      <a:lvl3pPr marL="1143000" indent="-228600" algn="l" defTabSz="-13873163" rtl="0" eaLnBrk="0" fontAlgn="base" hangingPunct="0">
        <a:spcBef>
          <a:spcPct val="20000"/>
        </a:spcBef>
        <a:spcAft>
          <a:spcPct val="0"/>
        </a:spcAft>
        <a:buClr>
          <a:srgbClr val="B49F42"/>
        </a:buClr>
        <a:buSzPct val="80000"/>
        <a:buFont typeface="Wingdings" charset="2"/>
        <a:buChar char="l"/>
        <a:defRPr kumimoji="1" sz="2400">
          <a:solidFill>
            <a:srgbClr val="595948"/>
          </a:solidFill>
          <a:latin typeface="+mn-lt"/>
          <a:ea typeface="+mn-ea"/>
          <a:cs typeface="HG丸ｺﾞｼｯｸM-PRO" charset="-128"/>
        </a:defRPr>
      </a:lvl3pPr>
      <a:lvl4pPr marL="1600200" indent="-228600" algn="l" defTabSz="-13873163" rtl="0" eaLnBrk="0" fontAlgn="base" hangingPunct="0">
        <a:spcBef>
          <a:spcPct val="20000"/>
        </a:spcBef>
        <a:spcAft>
          <a:spcPct val="0"/>
        </a:spcAft>
        <a:buClr>
          <a:srgbClr val="487A8E"/>
        </a:buClr>
        <a:buSzPct val="80000"/>
        <a:buFont typeface="Wingdings" charset="2"/>
        <a:buChar char="l"/>
        <a:defRPr kumimoji="1" sz="2000">
          <a:solidFill>
            <a:srgbClr val="595948"/>
          </a:solidFill>
          <a:latin typeface="+mn-lt"/>
          <a:ea typeface="+mn-ea"/>
          <a:cs typeface="HG丸ｺﾞｼｯｸM-PRO" charset="-128"/>
        </a:defRPr>
      </a:lvl4pPr>
      <a:lvl5pPr marL="2057400" indent="-228600" algn="l" defTabSz="-13873163" rtl="0" eaLnBrk="0" fontAlgn="base" hangingPunct="0">
        <a:spcBef>
          <a:spcPct val="20000"/>
        </a:spcBef>
        <a:spcAft>
          <a:spcPct val="0"/>
        </a:spcAft>
        <a:buClr>
          <a:srgbClr val="D2B4D4"/>
        </a:buClr>
        <a:buSzPct val="80000"/>
        <a:buFont typeface="Wingdings" charset="2"/>
        <a:buChar char="l"/>
        <a:defRPr kumimoji="1" sz="2000">
          <a:solidFill>
            <a:srgbClr val="595948"/>
          </a:solidFill>
          <a:latin typeface="+mn-lt"/>
          <a:ea typeface="+mn-ea"/>
          <a:cs typeface="HG丸ｺﾞｼｯｸM-PRO" charset="-128"/>
        </a:defRPr>
      </a:lvl5pPr>
      <a:lvl6pPr marL="2514600" indent="-228600" algn="l" rtl="0" eaLnBrk="1" latinLnBrk="0" hangingPunct="1">
        <a:spcBef>
          <a:spcPct val="20000"/>
        </a:spcBef>
        <a:buClr>
          <a:schemeClr val="accent5">
            <a:tint val="60000"/>
          </a:schemeClr>
        </a:buClr>
        <a:buSzPct val="80000"/>
        <a:buFont typeface="Wingdings"/>
        <a:buChar char="l"/>
        <a:defRPr kumimoji="1" sz="2000">
          <a:solidFill>
            <a:schemeClr val="tx2">
              <a:shade val="10000"/>
            </a:schemeClr>
          </a:solidFill>
          <a:latin typeface="+mn-lt"/>
          <a:ea typeface="+mn-ea"/>
          <a:cs typeface="+mn-cs"/>
        </a:defRPr>
      </a:lvl6pPr>
      <a:lvl7pPr marL="2971800" indent="-228600" algn="l" rtl="0" eaLnBrk="1" latinLnBrk="0" hangingPunct="1">
        <a:spcBef>
          <a:spcPct val="20000"/>
        </a:spcBef>
        <a:buClr>
          <a:schemeClr val="accent1">
            <a:tint val="60000"/>
          </a:schemeClr>
        </a:buClr>
        <a:buSzPct val="60000"/>
        <a:buFont typeface="Wingdings"/>
        <a:buChar char="l"/>
        <a:defRPr kumimoji="1" sz="2000">
          <a:solidFill>
            <a:schemeClr val="tx2">
              <a:shade val="10000"/>
            </a:schemeClr>
          </a:solidFill>
          <a:latin typeface="+mn-lt"/>
          <a:ea typeface="+mn-ea"/>
          <a:cs typeface="+mn-cs"/>
        </a:defRPr>
      </a:lvl7pPr>
      <a:lvl8pPr marL="3429000" indent="-228600" algn="l" rtl="0" eaLnBrk="1" latinLnBrk="0" hangingPunct="1">
        <a:spcBef>
          <a:spcPct val="20000"/>
        </a:spcBef>
        <a:buClr>
          <a:schemeClr val="accent4">
            <a:tint val="60000"/>
          </a:schemeClr>
        </a:buClr>
        <a:buSzPct val="60000"/>
        <a:buFont typeface="Wingdings"/>
        <a:buChar char="l"/>
        <a:defRPr kumimoji="1" sz="2000">
          <a:solidFill>
            <a:schemeClr val="tx2">
              <a:shade val="10000"/>
            </a:schemeClr>
          </a:solidFill>
          <a:latin typeface="+mn-lt"/>
          <a:ea typeface="+mn-ea"/>
          <a:cs typeface="+mn-cs"/>
        </a:defRPr>
      </a:lvl8pPr>
      <a:lvl9pPr marL="3886200" indent="-228600" algn="l" rtl="0" eaLnBrk="1" latinLnBrk="0" hangingPunct="1">
        <a:spcBef>
          <a:spcPct val="20000"/>
        </a:spcBef>
        <a:buClr>
          <a:schemeClr val="accent2">
            <a:tint val="60000"/>
          </a:schemeClr>
        </a:buClr>
        <a:buSzPct val="60000"/>
        <a:buFont typeface="Wingdings"/>
        <a:buChar char="l"/>
        <a:defRPr kumimoji="1" sz="2000">
          <a:solidFill>
            <a:schemeClr val="tx2">
              <a:shade val="10000"/>
            </a:schemeClr>
          </a:solidFill>
          <a:latin typeface="+mn-lt"/>
          <a:ea typeface="+mn-ea"/>
          <a:cs typeface="+mn-cs"/>
        </a:defRPr>
      </a:lvl9pPr>
    </p:bodyStyle>
    <p:otherStyle>
      <a:lvl1pPr algn="l" eaLnBrk="1" fontAlgn="base" latinLnBrk="0" hangingPunct="1">
        <a:spcBef>
          <a:spcPct val="0"/>
        </a:spcBef>
        <a:spcAft>
          <a:spcPct val="0"/>
        </a:spcAft>
        <a:defRPr kumimoji="1">
          <a:solidFill>
            <a:schemeClr val="tx1">
              <a:alpha val="100000"/>
            </a:schemeClr>
          </a:solidFill>
          <a:latin typeface="+mn-lt"/>
          <a:ea typeface="+mn-ea"/>
          <a:cs typeface="+mn-cs"/>
        </a:defRPr>
      </a:lvl1pPr>
      <a:lvl2pPr marL="457200" algn="l" eaLnBrk="1" fontAlgn="base" latinLnBrk="0" hangingPunct="1">
        <a:spcBef>
          <a:spcPct val="0"/>
        </a:spcBef>
        <a:spcAft>
          <a:spcPct val="0"/>
        </a:spcAft>
        <a:defRPr kumimoji="1">
          <a:solidFill>
            <a:schemeClr val="tx1">
              <a:alpha val="100000"/>
            </a:schemeClr>
          </a:solidFill>
          <a:latin typeface="+mn-lt"/>
          <a:ea typeface="+mn-ea"/>
          <a:cs typeface="+mn-cs"/>
        </a:defRPr>
      </a:lvl2pPr>
      <a:lvl3pPr marL="914400" algn="l" eaLnBrk="1" fontAlgn="base" latinLnBrk="0" hangingPunct="1">
        <a:spcBef>
          <a:spcPct val="0"/>
        </a:spcBef>
        <a:spcAft>
          <a:spcPct val="0"/>
        </a:spcAft>
        <a:defRPr kumimoji="1">
          <a:solidFill>
            <a:schemeClr val="tx1">
              <a:alpha val="100000"/>
            </a:schemeClr>
          </a:solidFill>
          <a:latin typeface="+mn-lt"/>
          <a:ea typeface="+mn-ea"/>
          <a:cs typeface="+mn-cs"/>
        </a:defRPr>
      </a:lvl3pPr>
      <a:lvl4pPr marL="1371600" algn="l" eaLnBrk="1" fontAlgn="base" latinLnBrk="0" hangingPunct="1">
        <a:spcBef>
          <a:spcPct val="0"/>
        </a:spcBef>
        <a:spcAft>
          <a:spcPct val="0"/>
        </a:spcAft>
        <a:defRPr kumimoji="1">
          <a:solidFill>
            <a:schemeClr val="tx1">
              <a:alpha val="100000"/>
            </a:schemeClr>
          </a:solidFill>
          <a:latin typeface="+mn-lt"/>
          <a:ea typeface="+mn-ea"/>
          <a:cs typeface="+mn-cs"/>
        </a:defRPr>
      </a:lvl4pPr>
      <a:lvl5pPr marL="1828800" algn="l" eaLnBrk="1" fontAlgn="base" latinLnBrk="0" hangingPunct="1">
        <a:spcBef>
          <a:spcPct val="0"/>
        </a:spcBef>
        <a:spcAft>
          <a:spcPct val="0"/>
        </a:spcAft>
        <a:defRPr kumimoji="1">
          <a:solidFill>
            <a:schemeClr val="tx1">
              <a:alpha val="100000"/>
            </a:schemeClr>
          </a:solidFill>
          <a:latin typeface="+mn-lt"/>
          <a:ea typeface="+mn-ea"/>
          <a:cs typeface="+mn-cs"/>
        </a:defRPr>
      </a:lvl5pPr>
      <a:lvl6pPr marL="2286000" algn="l" rtl="0" eaLnBrk="1" latinLnBrk="0" hangingPunct="1">
        <a:defRPr kumimoji="1">
          <a:solidFill>
            <a:schemeClr val="tx1"/>
          </a:solidFill>
          <a:latin typeface="+mn-lt"/>
          <a:ea typeface="+mn-ea"/>
          <a:cs typeface="+mn-cs"/>
        </a:defRPr>
      </a:lvl6pPr>
      <a:lvl7pPr marL="2743200" algn="l" rtl="0" eaLnBrk="1" latinLnBrk="0" hangingPunct="1">
        <a:defRPr kumimoji="1">
          <a:solidFill>
            <a:schemeClr val="tx1"/>
          </a:solidFill>
          <a:latin typeface="+mn-lt"/>
          <a:ea typeface="+mn-ea"/>
          <a:cs typeface="+mn-cs"/>
        </a:defRPr>
      </a:lvl7pPr>
      <a:lvl8pPr marL="3200400" algn="l" rtl="0" eaLnBrk="1" latinLnBrk="0" hangingPunct="1">
        <a:defRPr kumimoji="1">
          <a:solidFill>
            <a:schemeClr val="tx1"/>
          </a:solidFill>
          <a:latin typeface="+mn-lt"/>
          <a:ea typeface="+mn-ea"/>
          <a:cs typeface="+mn-cs"/>
        </a:defRPr>
      </a:lvl8pPr>
      <a:lvl9pPr marL="3657600" algn="l" rtl="0" eaLnBrk="1" latinLnBrk="0"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7.png"/><Relationship Id="rId3" Type="http://schemas.openxmlformats.org/officeDocument/2006/relationships/image" Target="../media/image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3.xml"/><Relationship Id="rId3" Type="http://schemas.openxmlformats.org/officeDocument/2006/relationships/image" Target="../media/image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10.jpeg"/><Relationship Id="rId3" Type="http://schemas.openxmlformats.org/officeDocument/2006/relationships/image" Target="../media/image11.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44.xml"/><Relationship Id="rId3" Type="http://schemas.openxmlformats.org/officeDocument/2006/relationships/image" Target="../media/image12.w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49.xml"/><Relationship Id="rId3" Type="http://schemas.openxmlformats.org/officeDocument/2006/relationships/image" Target="../media/image13.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タイトル 1"/>
          <p:cNvSpPr>
            <a:spLocks noGrp="1"/>
          </p:cNvSpPr>
          <p:nvPr>
            <p:ph type="ctrTitle"/>
          </p:nvPr>
        </p:nvSpPr>
        <p:spPr>
          <a:xfrm>
            <a:off x="857250" y="2143125"/>
            <a:ext cx="7458075" cy="1357313"/>
          </a:xfrm>
        </p:spPr>
        <p:txBody>
          <a:bodyPr/>
          <a:lstStyle/>
          <a:p>
            <a:pPr eaLnBrk="1" hangingPunct="1"/>
            <a:r>
              <a:rPr lang="ja-JP" altLang="en-US" sz="4000" b="1">
                <a:ln>
                  <a:noFill/>
                </a:ln>
                <a:solidFill>
                  <a:srgbClr val="C00000"/>
                </a:solidFill>
              </a:rPr>
              <a:t>赤ちゃんとお母さんにやさしい</a:t>
            </a:r>
            <a:r>
              <a:rPr lang="en-US" altLang="ja-JP" sz="4000" b="1">
                <a:ln>
                  <a:noFill/>
                </a:ln>
                <a:solidFill>
                  <a:srgbClr val="C00000"/>
                </a:solidFill>
              </a:rPr>
              <a:t/>
            </a:r>
            <a:br>
              <a:rPr lang="en-US" altLang="ja-JP" sz="4000" b="1">
                <a:ln>
                  <a:noFill/>
                </a:ln>
                <a:solidFill>
                  <a:srgbClr val="C00000"/>
                </a:solidFill>
              </a:rPr>
            </a:br>
            <a:r>
              <a:rPr lang="ja-JP" altLang="en-US" sz="4000" b="1">
                <a:ln>
                  <a:noFill/>
                </a:ln>
                <a:solidFill>
                  <a:srgbClr val="C00000"/>
                </a:solidFill>
              </a:rPr>
              <a:t>母乳育児支援</a:t>
            </a:r>
          </a:p>
        </p:txBody>
      </p:sp>
      <p:sp>
        <p:nvSpPr>
          <p:cNvPr id="28675" name="サブタイトル 2"/>
          <p:cNvSpPr>
            <a:spLocks noGrp="1"/>
          </p:cNvSpPr>
          <p:nvPr>
            <p:ph type="subTitle" idx="1"/>
          </p:nvPr>
        </p:nvSpPr>
        <p:spPr>
          <a:xfrm>
            <a:off x="228600" y="3643313"/>
            <a:ext cx="8415338" cy="1071562"/>
          </a:xfrm>
        </p:spPr>
        <p:txBody>
          <a:bodyPr/>
          <a:lstStyle/>
          <a:p>
            <a:pPr eaLnBrk="1" hangingPunct="1">
              <a:lnSpc>
                <a:spcPct val="90000"/>
              </a:lnSpc>
            </a:pPr>
            <a:r>
              <a:rPr lang="en-US" altLang="ja-JP" sz="2400">
                <a:solidFill>
                  <a:srgbClr val="898970"/>
                </a:solidFill>
              </a:rPr>
              <a:t>20</a:t>
            </a:r>
            <a:r>
              <a:rPr lang="ja-JP" altLang="en-US" sz="2400">
                <a:solidFill>
                  <a:srgbClr val="898970"/>
                </a:solidFill>
              </a:rPr>
              <a:t>時間基礎セミナー</a:t>
            </a:r>
            <a:endParaRPr lang="en-US" altLang="ja-JP" sz="2400">
              <a:solidFill>
                <a:srgbClr val="898970"/>
              </a:solidFill>
            </a:endParaRPr>
          </a:p>
          <a:p>
            <a:pPr eaLnBrk="1" hangingPunct="1">
              <a:lnSpc>
                <a:spcPct val="90000"/>
              </a:lnSpc>
            </a:pPr>
            <a:r>
              <a:rPr lang="ja-JP" altLang="en-US" sz="2700">
                <a:solidFill>
                  <a:srgbClr val="898970"/>
                </a:solidFill>
              </a:rPr>
              <a:t>セッション</a:t>
            </a:r>
            <a:r>
              <a:rPr lang="en-US" altLang="ja-JP" sz="3600">
                <a:solidFill>
                  <a:srgbClr val="C00000"/>
                </a:solidFill>
              </a:rPr>
              <a:t>14</a:t>
            </a:r>
            <a:r>
              <a:rPr lang="ja-JP" altLang="en-US" sz="2700">
                <a:solidFill>
                  <a:srgbClr val="898970"/>
                </a:solidFill>
              </a:rPr>
              <a:t>：母親への継続的な支援</a:t>
            </a:r>
            <a:r>
              <a:rPr lang="en-US" altLang="ja-JP" sz="2700">
                <a:solidFill>
                  <a:srgbClr val="898970"/>
                </a:solidFill>
              </a:rPr>
              <a:t>(</a:t>
            </a:r>
            <a:r>
              <a:rPr lang="ja-JP" altLang="en-US" sz="2700">
                <a:solidFill>
                  <a:srgbClr val="898970"/>
                </a:solidFill>
              </a:rPr>
              <a:t>ステップ</a:t>
            </a:r>
            <a:r>
              <a:rPr lang="en-US" altLang="ja-JP" sz="2700">
                <a:solidFill>
                  <a:srgbClr val="898970"/>
                </a:solidFill>
              </a:rPr>
              <a:t>10)</a:t>
            </a:r>
            <a:endParaRPr lang="ja-JP" altLang="en-US" sz="2700">
              <a:solidFill>
                <a:srgbClr val="FF0000"/>
              </a:solidFill>
            </a:endParaRPr>
          </a:p>
        </p:txBody>
      </p:sp>
      <p:sp>
        <p:nvSpPr>
          <p:cNvPr id="28676" name="スライド番号プレースホルダ 3"/>
          <p:cNvSpPr>
            <a:spLocks noGrp="1"/>
          </p:cNvSpPr>
          <p:nvPr>
            <p:ph type="sldNum" sz="quarter" idx="11"/>
          </p:nvPr>
        </p:nvSpPr>
        <p:spPr bwMode="auto">
          <a:noFill/>
          <a:ln>
            <a:miter lim="800000"/>
            <a:headEnd/>
            <a:tailEnd/>
          </a:ln>
        </p:spPr>
        <p:txBody>
          <a:bodyPr/>
          <a:lstStyle/>
          <a:p>
            <a:fld id="{F727B327-F1C3-ED42-87C3-6D78F5AE23C0}" type="slidenum">
              <a:rPr lang="ja-JP" altLang="en-US"/>
              <a:pPr/>
              <a:t>1</a:t>
            </a:fld>
            <a:endParaRPr lang="ja-JP" altLang="en-US"/>
          </a:p>
        </p:txBody>
      </p:sp>
      <p:sp>
        <p:nvSpPr>
          <p:cNvPr id="28677" name="正方形/長方形 4"/>
          <p:cNvSpPr>
            <a:spLocks noChangeArrowheads="1"/>
          </p:cNvSpPr>
          <p:nvPr/>
        </p:nvSpPr>
        <p:spPr bwMode="auto">
          <a:xfrm>
            <a:off x="3276600" y="5421313"/>
            <a:ext cx="2239963" cy="523875"/>
          </a:xfrm>
          <a:prstGeom prst="rect">
            <a:avLst/>
          </a:prstGeom>
          <a:noFill/>
          <a:ln w="9525">
            <a:noFill/>
            <a:miter lim="800000"/>
            <a:headEnd/>
            <a:tailEnd/>
          </a:ln>
        </p:spPr>
        <p:txBody>
          <a:bodyPr wrap="none">
            <a:prstTxWarp prst="textNoShape">
              <a:avLst/>
            </a:prstTxWarp>
            <a:spAutoFit/>
          </a:bodyPr>
          <a:lstStyle/>
          <a:p>
            <a:r>
              <a:rPr lang="en-US" altLang="ja-JP" sz="2800" dirty="0"/>
              <a:t>revised 2016</a:t>
            </a:r>
            <a:endParaRPr lang="ja-JP" altLang="en-US" sz="2800"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タイトル 1"/>
          <p:cNvSpPr>
            <a:spLocks noGrp="1"/>
          </p:cNvSpPr>
          <p:nvPr>
            <p:ph type="title"/>
          </p:nvPr>
        </p:nvSpPr>
        <p:spPr>
          <a:xfrm>
            <a:off x="971550" y="338138"/>
            <a:ext cx="7358063" cy="714375"/>
          </a:xfrm>
        </p:spPr>
        <p:txBody>
          <a:bodyPr/>
          <a:lstStyle/>
          <a:p>
            <a:pPr eaLnBrk="1" hangingPunct="1"/>
            <a:r>
              <a:rPr lang="ja-JP" altLang="en-US" sz="3200" b="1">
                <a:ln>
                  <a:noFill/>
                </a:ln>
                <a:solidFill>
                  <a:srgbClr val="7030A0"/>
                </a:solidFill>
              </a:rPr>
              <a:t>母乳で赤ちゃんを育てない場合</a:t>
            </a:r>
          </a:p>
        </p:txBody>
      </p:sp>
      <p:sp>
        <p:nvSpPr>
          <p:cNvPr id="47107" name="コンテンツ プレースホルダ 2"/>
          <p:cNvSpPr>
            <a:spLocks noGrp="1"/>
          </p:cNvSpPr>
          <p:nvPr>
            <p:ph idx="1"/>
          </p:nvPr>
        </p:nvSpPr>
        <p:spPr>
          <a:xfrm>
            <a:off x="539750" y="1268413"/>
            <a:ext cx="7920038" cy="4392612"/>
          </a:xfrm>
        </p:spPr>
        <p:txBody>
          <a:bodyPr/>
          <a:lstStyle/>
          <a:p>
            <a:pPr eaLnBrk="1" hangingPunct="1">
              <a:spcBef>
                <a:spcPct val="0"/>
              </a:spcBef>
              <a:spcAft>
                <a:spcPts val="600"/>
              </a:spcAft>
              <a:buClr>
                <a:srgbClr val="C00000"/>
              </a:buClr>
            </a:pPr>
            <a:r>
              <a:rPr lang="ja-JP" altLang="en-US" sz="2800">
                <a:latin typeface="HG丸ｺﾞｼｯｸM-PRO" charset="-128"/>
              </a:rPr>
              <a:t>置換栄養法援助の研修を受けた保健医療従事者が以下を確認する</a:t>
            </a:r>
            <a:endParaRPr lang="en-US" altLang="ja-JP" sz="2800">
              <a:latin typeface="HG丸ｺﾞｼｯｸM-PRO" charset="-128"/>
            </a:endParaRPr>
          </a:p>
          <a:p>
            <a:pPr lvl="1" eaLnBrk="1" hangingPunct="1">
              <a:spcBef>
                <a:spcPct val="0"/>
              </a:spcBef>
              <a:spcAft>
                <a:spcPts val="600"/>
              </a:spcAft>
              <a:buClr>
                <a:schemeClr val="bg2"/>
              </a:buClr>
              <a:buFont typeface="Wingdings" charset="2"/>
              <a:buChar char="ü"/>
            </a:pPr>
            <a:r>
              <a:rPr lang="en-US" altLang="ja-JP">
                <a:latin typeface="HG丸ｺﾞｼｯｸM-PRO" charset="-128"/>
              </a:rPr>
              <a:t>AFASS</a:t>
            </a:r>
          </a:p>
          <a:p>
            <a:pPr lvl="1" eaLnBrk="1" hangingPunct="1">
              <a:spcBef>
                <a:spcPct val="0"/>
              </a:spcBef>
              <a:spcAft>
                <a:spcPts val="600"/>
              </a:spcAft>
              <a:buClr>
                <a:schemeClr val="bg2"/>
              </a:buClr>
              <a:buFont typeface="Wingdings" charset="2"/>
              <a:buChar char="ü"/>
            </a:pPr>
            <a:r>
              <a:rPr lang="ja-JP" altLang="en-US">
                <a:latin typeface="HG丸ｺﾞｼｯｸM-PRO" charset="-128"/>
              </a:rPr>
              <a:t>充分量の置換栄養法用の人工乳の入手方法</a:t>
            </a:r>
            <a:endParaRPr lang="en-US" altLang="ja-JP">
              <a:latin typeface="HG丸ｺﾞｼｯｸM-PRO" charset="-128"/>
            </a:endParaRPr>
          </a:p>
          <a:p>
            <a:pPr lvl="1" eaLnBrk="1" hangingPunct="1">
              <a:spcBef>
                <a:spcPct val="0"/>
              </a:spcBef>
              <a:spcAft>
                <a:spcPts val="1800"/>
              </a:spcAft>
              <a:buClr>
                <a:schemeClr val="bg2"/>
              </a:buClr>
              <a:buFont typeface="Wingdings" charset="2"/>
              <a:buChar char="ü"/>
            </a:pPr>
            <a:r>
              <a:rPr lang="ja-JP" altLang="en-US">
                <a:latin typeface="HG丸ｺﾞｼｯｸM-PRO" charset="-128"/>
              </a:rPr>
              <a:t>置換栄養法に伴うリスクを減少させる方法</a:t>
            </a:r>
            <a:endParaRPr lang="en-US" altLang="ja-JP">
              <a:latin typeface="HG丸ｺﾞｼｯｸM-PRO" charset="-128"/>
            </a:endParaRPr>
          </a:p>
          <a:p>
            <a:pPr eaLnBrk="1" hangingPunct="1">
              <a:spcBef>
                <a:spcPct val="0"/>
              </a:spcBef>
              <a:spcAft>
                <a:spcPts val="600"/>
              </a:spcAft>
            </a:pPr>
            <a:r>
              <a:rPr lang="ja-JP" altLang="en-US" sz="2800">
                <a:latin typeface="HG丸ｺﾞｼｯｸM-PRO" charset="-128"/>
              </a:rPr>
              <a:t>保健医療従事者</a:t>
            </a:r>
            <a:r>
              <a:rPr lang="en-US" altLang="ja-JP" sz="2800">
                <a:latin typeface="HG丸ｺﾞｼｯｸM-PRO" charset="-128"/>
              </a:rPr>
              <a:t>: </a:t>
            </a:r>
            <a:r>
              <a:rPr lang="ja-JP" altLang="en-US" sz="2800">
                <a:latin typeface="HG丸ｺﾞｼｯｸM-PRO" charset="-128"/>
              </a:rPr>
              <a:t>退院前に</a:t>
            </a:r>
            <a:r>
              <a:rPr lang="en-US" altLang="ja-JP" sz="2800">
                <a:latin typeface="HG丸ｺﾞｼｯｸM-PRO" charset="-128"/>
              </a:rPr>
              <a:t>,</a:t>
            </a:r>
            <a:r>
              <a:rPr lang="ja-JP" altLang="en-US" sz="2800">
                <a:latin typeface="HG丸ｺﾞｼｯｸM-PRO" charset="-128"/>
              </a:rPr>
              <a:t>彼女</a:t>
            </a:r>
            <a:r>
              <a:rPr lang="en-US" altLang="ja-JP" sz="2800">
                <a:latin typeface="HG丸ｺﾞｼｯｸM-PRO" charset="-128"/>
              </a:rPr>
              <a:t>(</a:t>
            </a:r>
            <a:r>
              <a:rPr lang="ja-JP" altLang="en-US" sz="2800">
                <a:latin typeface="HG丸ｺﾞｼｯｸM-PRO" charset="-128"/>
              </a:rPr>
              <a:t>か養育者</a:t>
            </a:r>
            <a:r>
              <a:rPr lang="en-US" altLang="ja-JP" sz="2800">
                <a:latin typeface="HG丸ｺﾞｼｯｸM-PRO" charset="-128"/>
              </a:rPr>
              <a:t>)</a:t>
            </a:r>
            <a:r>
              <a:rPr lang="ja-JP" altLang="en-US" sz="2800">
                <a:latin typeface="HG丸ｺﾞｼｯｸM-PRO" charset="-128"/>
              </a:rPr>
              <a:t>が安全な方法で人工乳を調乳し赤ちゃんに与えることができるかどうかを観察する</a:t>
            </a:r>
          </a:p>
          <a:p>
            <a:pPr lvl="1" eaLnBrk="1" hangingPunct="1">
              <a:spcAft>
                <a:spcPts val="600"/>
              </a:spcAft>
            </a:pPr>
            <a:endParaRPr lang="ja-JP" altLang="en-US">
              <a:latin typeface="HG丸ｺﾞｼｯｸM-PRO" charset="-128"/>
            </a:endParaRPr>
          </a:p>
        </p:txBody>
      </p:sp>
      <p:sp>
        <p:nvSpPr>
          <p:cNvPr id="47108" name="スライド番号プレースホルダ 3"/>
          <p:cNvSpPr>
            <a:spLocks noGrp="1"/>
          </p:cNvSpPr>
          <p:nvPr>
            <p:ph type="sldNum" sz="quarter" idx="12"/>
          </p:nvPr>
        </p:nvSpPr>
        <p:spPr bwMode="auto">
          <a:noFill/>
          <a:ln>
            <a:miter lim="800000"/>
            <a:headEnd/>
            <a:tailEnd/>
          </a:ln>
        </p:spPr>
        <p:txBody>
          <a:bodyPr/>
          <a:lstStyle/>
          <a:p>
            <a:fld id="{831E92C4-E1A3-E946-9014-32F3E86D6B85}" type="slidenum">
              <a:rPr lang="ja-JP" altLang="en-US"/>
              <a:pPr/>
              <a:t>10</a:t>
            </a:fld>
            <a:endParaRPr lang="ja-JP"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タイトル 1"/>
          <p:cNvSpPr>
            <a:spLocks noGrp="1"/>
          </p:cNvSpPr>
          <p:nvPr>
            <p:ph type="title"/>
          </p:nvPr>
        </p:nvSpPr>
        <p:spPr>
          <a:xfrm>
            <a:off x="357188" y="549275"/>
            <a:ext cx="8501062" cy="714375"/>
          </a:xfrm>
        </p:spPr>
        <p:txBody>
          <a:bodyPr/>
          <a:lstStyle/>
          <a:p>
            <a:pPr eaLnBrk="1" hangingPunct="1"/>
            <a:r>
              <a:rPr lang="ja-JP" altLang="en-US" sz="3200" b="1">
                <a:ln>
                  <a:noFill/>
                </a:ln>
                <a:solidFill>
                  <a:srgbClr val="7030A0"/>
                </a:solidFill>
                <a:latin typeface="HG丸ｺﾞｼｯｸM-PRO" charset="-128"/>
              </a:rPr>
              <a:t>母乳だけで育てることと</a:t>
            </a:r>
            <a:r>
              <a:rPr lang="en-US" altLang="ja-JP" sz="3200" b="1">
                <a:ln>
                  <a:noFill/>
                </a:ln>
                <a:solidFill>
                  <a:srgbClr val="7030A0"/>
                </a:solidFill>
                <a:latin typeface="HG丸ｺﾞｼｯｸM-PRO" charset="-128"/>
              </a:rPr>
              <a:t>,</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母乳育児継続の大切さを理解する</a:t>
            </a:r>
          </a:p>
        </p:txBody>
      </p:sp>
      <p:sp>
        <p:nvSpPr>
          <p:cNvPr id="49155" name="コンテンツ プレースホルダ 2"/>
          <p:cNvSpPr>
            <a:spLocks noGrp="1"/>
          </p:cNvSpPr>
          <p:nvPr>
            <p:ph idx="1"/>
          </p:nvPr>
        </p:nvSpPr>
        <p:spPr>
          <a:xfrm>
            <a:off x="449263" y="1557338"/>
            <a:ext cx="8318500" cy="5000625"/>
          </a:xfrm>
        </p:spPr>
        <p:txBody>
          <a:bodyPr/>
          <a:lstStyle/>
          <a:p>
            <a:pPr eaLnBrk="1" hangingPunct="1"/>
            <a:r>
              <a:rPr lang="ja-JP" altLang="en-US" sz="2800">
                <a:latin typeface="HG丸ｺﾞｼｯｸM-PRO" charset="-128"/>
              </a:rPr>
              <a:t>帰宅すると母乳以外のものを補足するようプレッシャーがあるかもしれない</a:t>
            </a:r>
            <a:endParaRPr lang="en-US" altLang="ja-JP" sz="2800">
              <a:latin typeface="HG丸ｺﾞｼｯｸM-PRO" charset="-128"/>
            </a:endParaRPr>
          </a:p>
          <a:p>
            <a:pPr lvl="1" eaLnBrk="1" hangingPunct="1">
              <a:buClr>
                <a:schemeClr val="bg2"/>
              </a:buClr>
              <a:buFont typeface="Wingdings" charset="2"/>
              <a:buChar char="ü"/>
            </a:pPr>
            <a:r>
              <a:rPr lang="ja-JP" altLang="en-US">
                <a:latin typeface="HG丸ｺﾞｼｯｸM-PRO" charset="-128"/>
              </a:rPr>
              <a:t>退院前に生後半年間母乳だけで育てることの大切さをもう一度強調する</a:t>
            </a:r>
            <a:endParaRPr lang="en-US" altLang="ja-JP">
              <a:latin typeface="HG丸ｺﾞｼｯｸM-PRO" charset="-128"/>
            </a:endParaRPr>
          </a:p>
          <a:p>
            <a:pPr eaLnBrk="1" hangingPunct="1"/>
            <a:r>
              <a:rPr lang="ja-JP" altLang="en-US" sz="2800">
                <a:latin typeface="HG丸ｺﾞｼｯｸM-PRO" charset="-128"/>
              </a:rPr>
              <a:t>生後</a:t>
            </a:r>
            <a:r>
              <a:rPr lang="en-US" altLang="ja-JP" sz="2800">
                <a:latin typeface="HG丸ｺﾞｼｯｸM-PRO" charset="-128"/>
              </a:rPr>
              <a:t>6</a:t>
            </a:r>
            <a:r>
              <a:rPr lang="ja-JP" altLang="en-US" sz="2800">
                <a:latin typeface="HG丸ｺﾞｼｯｸM-PRO" charset="-128"/>
              </a:rPr>
              <a:t>か月が過ぎたら母乳の他にも食べ物が必要</a:t>
            </a:r>
            <a:endParaRPr lang="en-US" altLang="ja-JP" sz="2800">
              <a:latin typeface="HG丸ｺﾞｼｯｸM-PRO" charset="-128"/>
            </a:endParaRPr>
          </a:p>
          <a:p>
            <a:pPr eaLnBrk="1" hangingPunct="1"/>
            <a:r>
              <a:rPr lang="ja-JP" altLang="en-US" sz="2800">
                <a:latin typeface="HG丸ｺﾞｼｯｸM-PRO" charset="-128"/>
              </a:rPr>
              <a:t>母乳は良質な栄養</a:t>
            </a:r>
            <a:r>
              <a:rPr lang="en-US" altLang="ja-JP" sz="2800">
                <a:latin typeface="HG丸ｺﾞｼｯｸM-PRO" charset="-128"/>
              </a:rPr>
              <a:t>/</a:t>
            </a:r>
            <a:r>
              <a:rPr lang="ja-JP" altLang="en-US" sz="2800">
                <a:latin typeface="HG丸ｺﾞｼｯｸM-PRO" charset="-128"/>
              </a:rPr>
              <a:t>病気からの保護</a:t>
            </a:r>
            <a:r>
              <a:rPr lang="en-US" altLang="ja-JP" sz="2800">
                <a:latin typeface="HG丸ｺﾞｼｯｸM-PRO" charset="-128"/>
              </a:rPr>
              <a:t>/</a:t>
            </a:r>
            <a:r>
              <a:rPr lang="ja-JP" altLang="en-US" sz="2800">
                <a:latin typeface="HG丸ｺﾞｼｯｸM-PRO" charset="-128"/>
              </a:rPr>
              <a:t>母親と赤ちゃんのきずなを提供し続ける</a:t>
            </a:r>
            <a:endParaRPr lang="en-US" altLang="ja-JP" sz="2800">
              <a:latin typeface="HG丸ｺﾞｼｯｸM-PRO" charset="-128"/>
            </a:endParaRPr>
          </a:p>
          <a:p>
            <a:pPr lvl="1" eaLnBrk="1" hangingPunct="1">
              <a:buClr>
                <a:schemeClr val="bg2"/>
              </a:buClr>
              <a:buFont typeface="Wingdings" charset="2"/>
              <a:buChar char="ü"/>
            </a:pPr>
            <a:r>
              <a:rPr lang="ja-JP" altLang="en-US">
                <a:latin typeface="HG丸ｺﾞｼｯｸM-PRO" charset="-128"/>
              </a:rPr>
              <a:t>母乳は</a:t>
            </a:r>
            <a:r>
              <a:rPr lang="en-US" altLang="ja-JP">
                <a:latin typeface="HG丸ｺﾞｼｯｸM-PRO" charset="-128"/>
              </a:rPr>
              <a:t>2</a:t>
            </a:r>
            <a:r>
              <a:rPr lang="ja-JP" altLang="en-US">
                <a:latin typeface="HG丸ｺﾞｼｯｸM-PRO" charset="-128"/>
              </a:rPr>
              <a:t>年間かそれ以上の期間</a:t>
            </a:r>
            <a:r>
              <a:rPr lang="en-US" altLang="ja-JP">
                <a:latin typeface="HG丸ｺﾞｼｯｸM-PRO" charset="-128"/>
              </a:rPr>
              <a:t>,</a:t>
            </a:r>
            <a:r>
              <a:rPr lang="ja-JP" altLang="en-US">
                <a:latin typeface="HG丸ｺﾞｼｯｸM-PRO" charset="-128"/>
              </a:rPr>
              <a:t>健康を守り栄養を供給するという意味で大切</a:t>
            </a:r>
            <a:endParaRPr lang="en-US" altLang="ja-JP">
              <a:latin typeface="HG丸ｺﾞｼｯｸM-PRO" charset="-128"/>
            </a:endParaRPr>
          </a:p>
        </p:txBody>
      </p:sp>
      <p:sp>
        <p:nvSpPr>
          <p:cNvPr id="49156" name="スライド番号プレースホルダ 3"/>
          <p:cNvSpPr>
            <a:spLocks noGrp="1"/>
          </p:cNvSpPr>
          <p:nvPr>
            <p:ph type="sldNum" sz="quarter" idx="12"/>
          </p:nvPr>
        </p:nvSpPr>
        <p:spPr bwMode="auto">
          <a:noFill/>
          <a:ln>
            <a:miter lim="800000"/>
            <a:headEnd/>
            <a:tailEnd/>
          </a:ln>
        </p:spPr>
        <p:txBody>
          <a:bodyPr/>
          <a:lstStyle/>
          <a:p>
            <a:fld id="{3F34004F-25F2-BB41-BA5F-C35325A38BF8}" type="slidenum">
              <a:rPr lang="ja-JP" altLang="en-US"/>
              <a:pPr/>
              <a:t>11</a:t>
            </a:fld>
            <a:endParaRPr lang="ja-JP"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タイトル 1"/>
          <p:cNvSpPr>
            <a:spLocks noGrp="1"/>
          </p:cNvSpPr>
          <p:nvPr>
            <p:ph type="title" idx="4294967295"/>
          </p:nvPr>
        </p:nvSpPr>
        <p:spPr>
          <a:xfrm>
            <a:off x="374650" y="908050"/>
            <a:ext cx="8429625" cy="857250"/>
          </a:xfrm>
        </p:spPr>
        <p:txBody>
          <a:bodyPr/>
          <a:lstStyle/>
          <a:p>
            <a:pPr eaLnBrk="1" hangingPunct="1"/>
            <a:r>
              <a:rPr lang="ja-JP" altLang="en-US" sz="3200" b="1">
                <a:ln>
                  <a:noFill/>
                </a:ln>
                <a:solidFill>
                  <a:srgbClr val="7030A0"/>
                </a:solidFill>
                <a:latin typeface="HG丸ｺﾞｼｯｸM-PRO" charset="-128"/>
              </a:rPr>
              <a:t>授乳がうまくいっているかどうかわかる</a:t>
            </a:r>
          </a:p>
        </p:txBody>
      </p:sp>
      <p:sp>
        <p:nvSpPr>
          <p:cNvPr id="51203" name="コンテンツ プレースホルダ 2"/>
          <p:cNvSpPr>
            <a:spLocks noGrp="1"/>
          </p:cNvSpPr>
          <p:nvPr>
            <p:ph sz="half" idx="4294967295"/>
          </p:nvPr>
        </p:nvSpPr>
        <p:spPr>
          <a:xfrm>
            <a:off x="539750" y="1989138"/>
            <a:ext cx="8099425" cy="2592387"/>
          </a:xfrm>
        </p:spPr>
        <p:txBody>
          <a:bodyPr/>
          <a:lstStyle/>
          <a:p>
            <a:pPr eaLnBrk="1" hangingPunct="1">
              <a:buClr>
                <a:srgbClr val="C00000"/>
              </a:buClr>
            </a:pPr>
            <a:r>
              <a:rPr lang="ja-JP" altLang="en-US" sz="2800">
                <a:latin typeface="HG丸ｺﾞｼｯｸM-PRO" charset="-128"/>
              </a:rPr>
              <a:t>保健医療従事者は</a:t>
            </a:r>
            <a:r>
              <a:rPr lang="en-US" altLang="ja-JP" sz="2800">
                <a:latin typeface="HG丸ｺﾞｼｯｸM-PRO" charset="-128"/>
              </a:rPr>
              <a:t>,</a:t>
            </a:r>
            <a:r>
              <a:rPr lang="ja-JP" altLang="en-US" sz="2800">
                <a:latin typeface="HG丸ｺﾞｼｯｸM-PRO" charset="-128"/>
              </a:rPr>
              <a:t>何か問題があったら連絡してくださいとよく言うが</a:t>
            </a:r>
            <a:r>
              <a:rPr lang="en-US" altLang="ja-JP" sz="2800">
                <a:latin typeface="HG丸ｺﾞｼｯｸM-PRO" charset="-128"/>
              </a:rPr>
              <a:t>,</a:t>
            </a:r>
            <a:r>
              <a:rPr lang="ja-JP" altLang="en-US" sz="2800">
                <a:latin typeface="HG丸ｺﾞｼｯｸM-PRO" charset="-128"/>
              </a:rPr>
              <a:t>母親になったばかりの女性は</a:t>
            </a:r>
            <a:r>
              <a:rPr lang="en-US" altLang="ja-JP" sz="2800">
                <a:latin typeface="HG丸ｺﾞｼｯｸM-PRO" charset="-128"/>
              </a:rPr>
              <a:t>,</a:t>
            </a:r>
            <a:r>
              <a:rPr lang="ja-JP" altLang="en-US" sz="2800">
                <a:latin typeface="HG丸ｺﾞｼｯｸM-PRO" charset="-128"/>
              </a:rPr>
              <a:t>何が普通のことで</a:t>
            </a:r>
            <a:r>
              <a:rPr lang="en-US" altLang="ja-JP" sz="2800">
                <a:latin typeface="HG丸ｺﾞｼｯｸM-PRO" charset="-128"/>
              </a:rPr>
              <a:t>,</a:t>
            </a:r>
            <a:r>
              <a:rPr lang="ja-JP" altLang="en-US" sz="2800">
                <a:latin typeface="HG丸ｺﾞｼｯｸM-PRO" charset="-128"/>
              </a:rPr>
              <a:t>何が問題なのかがわからないかもしれない</a:t>
            </a:r>
            <a:r>
              <a:rPr lang="en-US" altLang="ja-JP" sz="2800">
                <a:latin typeface="HG丸ｺﾞｼｯｸM-PRO" charset="-128"/>
              </a:rPr>
              <a:t>.</a:t>
            </a:r>
          </a:p>
          <a:p>
            <a:pPr eaLnBrk="1" hangingPunct="1">
              <a:buClr>
                <a:srgbClr val="C00000"/>
              </a:buClr>
            </a:pPr>
            <a:r>
              <a:rPr lang="ja-JP" altLang="en-US" sz="2800">
                <a:latin typeface="HG丸ｺﾞｼｯｸM-PRO" charset="-128"/>
              </a:rPr>
              <a:t>母乳育児が順調にいっているサインが分かる</a:t>
            </a:r>
            <a:endParaRPr lang="en-US" altLang="ja-JP" sz="2800">
              <a:latin typeface="HG丸ｺﾞｼｯｸM-PRO" charset="-128"/>
            </a:endParaRPr>
          </a:p>
        </p:txBody>
      </p:sp>
      <p:sp>
        <p:nvSpPr>
          <p:cNvPr id="51204" name="テキスト ボックス 4"/>
          <p:cNvSpPr txBox="1">
            <a:spLocks noChangeArrowheads="1"/>
          </p:cNvSpPr>
          <p:nvPr/>
        </p:nvSpPr>
        <p:spPr bwMode="auto">
          <a:xfrm>
            <a:off x="3844925" y="4325938"/>
            <a:ext cx="4802188" cy="461962"/>
          </a:xfrm>
          <a:prstGeom prst="rect">
            <a:avLst/>
          </a:prstGeom>
          <a:noFill/>
          <a:ln w="9525">
            <a:noFill/>
            <a:miter lim="800000"/>
            <a:headEnd/>
            <a:tailEnd/>
          </a:ln>
        </p:spPr>
        <p:txBody>
          <a:bodyPr wrap="none">
            <a:prstTxWarp prst="textNoShape">
              <a:avLst/>
            </a:prstTxWarp>
            <a:spAutoFit/>
          </a:bodyPr>
          <a:lstStyle/>
          <a:p>
            <a:pPr defTabSz="-13873163">
              <a:spcBef>
                <a:spcPct val="20000"/>
              </a:spcBef>
              <a:buClr>
                <a:srgbClr val="C00000"/>
              </a:buClr>
              <a:buSzPct val="80000"/>
            </a:pPr>
            <a:r>
              <a:rPr lang="ja-JP" altLang="en-US" sz="2400">
                <a:solidFill>
                  <a:srgbClr val="595948"/>
                </a:solidFill>
                <a:latin typeface="HG丸ｺﾞｼｯｸM-PRO" charset="-128"/>
                <a:ea typeface="HG丸ｺﾞｼｯｸM-PRO" charset="-128"/>
                <a:cs typeface="HG丸ｺﾞｼｯｸM-PRO" charset="-128"/>
              </a:rPr>
              <a:t>（サインの詳細は次のスライド）</a:t>
            </a:r>
          </a:p>
        </p:txBody>
      </p:sp>
      <p:sp>
        <p:nvSpPr>
          <p:cNvPr id="51205" name="スライド番号プレースホルダ 4"/>
          <p:cNvSpPr>
            <a:spLocks noGrp="1"/>
          </p:cNvSpPr>
          <p:nvPr>
            <p:ph type="sldNum" sz="quarter" idx="12"/>
          </p:nvPr>
        </p:nvSpPr>
        <p:spPr bwMode="auto">
          <a:noFill/>
          <a:ln>
            <a:miter lim="800000"/>
            <a:headEnd/>
            <a:tailEnd/>
          </a:ln>
        </p:spPr>
        <p:txBody>
          <a:bodyPr/>
          <a:lstStyle/>
          <a:p>
            <a:fld id="{6DB9DD2E-E065-4949-A8E2-709AE12EB33F}" type="slidenum">
              <a:rPr lang="ja-JP" altLang="en-US"/>
              <a:pPr/>
              <a:t>12</a:t>
            </a:fld>
            <a:endParaRPr lang="ja-JP"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タイトル 1"/>
          <p:cNvSpPr>
            <a:spLocks noGrp="1"/>
          </p:cNvSpPr>
          <p:nvPr>
            <p:ph type="title"/>
          </p:nvPr>
        </p:nvSpPr>
        <p:spPr>
          <a:xfrm>
            <a:off x="323850" y="404813"/>
            <a:ext cx="8424863" cy="714375"/>
          </a:xfrm>
        </p:spPr>
        <p:txBody>
          <a:bodyPr/>
          <a:lstStyle/>
          <a:p>
            <a:pPr eaLnBrk="1" hangingPunct="1"/>
            <a:r>
              <a:rPr lang="ja-JP" altLang="en-US" sz="3200" b="1">
                <a:ln>
                  <a:noFill/>
                </a:ln>
                <a:solidFill>
                  <a:srgbClr val="7030A0"/>
                </a:solidFill>
              </a:rPr>
              <a:t>母乳育児が順調にいっているサイン</a:t>
            </a:r>
          </a:p>
        </p:txBody>
      </p:sp>
      <p:sp>
        <p:nvSpPr>
          <p:cNvPr id="53251" name="コンテンツ プレースホルダ 2"/>
          <p:cNvSpPr>
            <a:spLocks noGrp="1"/>
          </p:cNvSpPr>
          <p:nvPr>
            <p:ph idx="1"/>
          </p:nvPr>
        </p:nvSpPr>
        <p:spPr>
          <a:xfrm>
            <a:off x="611188" y="1412875"/>
            <a:ext cx="7993062" cy="3744913"/>
          </a:xfrm>
        </p:spPr>
        <p:txBody>
          <a:bodyPr/>
          <a:lstStyle/>
          <a:p>
            <a:pPr eaLnBrk="1" hangingPunct="1"/>
            <a:r>
              <a:rPr lang="ja-JP" altLang="en-US" sz="2400">
                <a:latin typeface="HG丸ｺﾞｼｯｸM-PRO" charset="-128"/>
              </a:rPr>
              <a:t>赤ちゃんの意識がしっかりしていて活動的</a:t>
            </a:r>
            <a:endParaRPr lang="en-US" altLang="ja-JP" sz="2400">
              <a:latin typeface="HG丸ｺﾞｼｯｸM-PRO" charset="-128"/>
            </a:endParaRPr>
          </a:p>
          <a:p>
            <a:pPr eaLnBrk="1" hangingPunct="1"/>
            <a:r>
              <a:rPr lang="en-US" altLang="ja-JP" sz="2400">
                <a:latin typeface="HG丸ｺﾞｼｯｸM-PRO" charset="-128"/>
              </a:rPr>
              <a:t>24</a:t>
            </a:r>
            <a:r>
              <a:rPr lang="ja-JP" altLang="en-US" sz="2400">
                <a:latin typeface="HG丸ｺﾞｼｯｸM-PRO" charset="-128"/>
              </a:rPr>
              <a:t>時間以内に少なくとも母乳を</a:t>
            </a:r>
            <a:r>
              <a:rPr lang="en-US" altLang="ja-JP" sz="2400">
                <a:latin typeface="HG丸ｺﾞｼｯｸM-PRO" charset="-128"/>
              </a:rPr>
              <a:t>8</a:t>
            </a:r>
            <a:r>
              <a:rPr lang="ja-JP" altLang="en-US" sz="2400">
                <a:latin typeface="HG丸ｺﾞｼｯｸM-PRO" charset="-128"/>
              </a:rPr>
              <a:t>回飲んでいる</a:t>
            </a:r>
            <a:endParaRPr lang="en-US" altLang="ja-JP" sz="2400">
              <a:latin typeface="HG丸ｺﾞｼｯｸM-PRO" charset="-128"/>
            </a:endParaRPr>
          </a:p>
          <a:p>
            <a:pPr eaLnBrk="1" hangingPunct="1"/>
            <a:r>
              <a:rPr lang="en-US" altLang="ja-JP" sz="2400">
                <a:latin typeface="HG丸ｺﾞｼｯｸM-PRO" charset="-128"/>
              </a:rPr>
              <a:t>24</a:t>
            </a:r>
            <a:r>
              <a:rPr lang="ja-JP" altLang="en-US" sz="2400">
                <a:latin typeface="HG丸ｺﾞｼｯｸM-PRO" charset="-128"/>
              </a:rPr>
              <a:t>時間のうちに落ちついて眠る時間帯がいくらかある</a:t>
            </a:r>
            <a:endParaRPr lang="en-US" altLang="ja-JP" sz="2400">
              <a:latin typeface="HG丸ｺﾞｼｯｸM-PRO" charset="-128"/>
            </a:endParaRPr>
          </a:p>
          <a:p>
            <a:pPr eaLnBrk="1" hangingPunct="1"/>
            <a:r>
              <a:rPr lang="ja-JP" altLang="en-US" sz="2400">
                <a:latin typeface="HG丸ｺﾞｼｯｸM-PRO" charset="-128"/>
              </a:rPr>
              <a:t>赤ちゃんは</a:t>
            </a:r>
            <a:r>
              <a:rPr lang="en-US" altLang="ja-JP" sz="2400">
                <a:latin typeface="HG丸ｺﾞｼｯｸM-PRO" charset="-128"/>
              </a:rPr>
              <a:t>24</a:t>
            </a:r>
            <a:r>
              <a:rPr lang="ja-JP" altLang="en-US" sz="2400">
                <a:latin typeface="HG丸ｺﾞｼｯｸM-PRO" charset="-128"/>
              </a:rPr>
              <a:t>時間に色の薄い尿で濡れたオムツが</a:t>
            </a:r>
            <a:r>
              <a:rPr lang="en-US" altLang="ja-JP" sz="2400">
                <a:latin typeface="HG丸ｺﾞｼｯｸM-PRO" charset="-128"/>
              </a:rPr>
              <a:t>6</a:t>
            </a:r>
            <a:r>
              <a:rPr lang="ja-JP" altLang="en-US" sz="2400">
                <a:latin typeface="HG丸ｺﾞｼｯｸM-PRO" charset="-128"/>
              </a:rPr>
              <a:t>枚以上濡らし</a:t>
            </a:r>
            <a:r>
              <a:rPr lang="en-US" altLang="ja-JP" sz="2400">
                <a:latin typeface="HG丸ｺﾞｼｯｸM-PRO" charset="-128"/>
              </a:rPr>
              <a:t>,1</a:t>
            </a:r>
            <a:r>
              <a:rPr lang="ja-JP" altLang="en-US" sz="2400">
                <a:latin typeface="HG丸ｺﾞｼｯｸM-PRO" charset="-128"/>
              </a:rPr>
              <a:t>日に</a:t>
            </a:r>
            <a:r>
              <a:rPr lang="en-US" altLang="ja-JP" sz="2400">
                <a:latin typeface="HG丸ｺﾞｼｯｸM-PRO" charset="-128"/>
              </a:rPr>
              <a:t>3</a:t>
            </a:r>
            <a:r>
              <a:rPr lang="ja-JP" altLang="en-US" sz="2400">
                <a:latin typeface="HG丸ｺﾞｼｯｸM-PRO" charset="-128"/>
              </a:rPr>
              <a:t>回以上の便をする</a:t>
            </a:r>
            <a:r>
              <a:rPr lang="en-US" altLang="ja-JP" sz="2400">
                <a:latin typeface="HG丸ｺﾞｼｯｸM-PRO" charset="-128"/>
              </a:rPr>
              <a:t>*</a:t>
            </a:r>
          </a:p>
          <a:p>
            <a:pPr eaLnBrk="1" hangingPunct="1"/>
            <a:r>
              <a:rPr lang="ja-JP" altLang="en-US" sz="2400">
                <a:latin typeface="HG丸ｺﾞｼｯｸM-PRO" charset="-128"/>
              </a:rPr>
              <a:t>乳房は授乳後より授乳前のほうが張った感じで乳房</a:t>
            </a:r>
            <a:r>
              <a:rPr lang="en-US" altLang="ja-JP" sz="2400">
                <a:latin typeface="HG丸ｺﾞｼｯｸM-PRO" charset="-128"/>
              </a:rPr>
              <a:t>/</a:t>
            </a:r>
            <a:r>
              <a:rPr lang="ja-JP" altLang="en-US" sz="2400">
                <a:latin typeface="HG丸ｺﾞｼｯｸM-PRO" charset="-128"/>
              </a:rPr>
              <a:t>乳頭は痛みなく快適である</a:t>
            </a:r>
            <a:endParaRPr lang="en-US" altLang="ja-JP" sz="2400">
              <a:latin typeface="HG丸ｺﾞｼｯｸM-PRO" charset="-128"/>
            </a:endParaRPr>
          </a:p>
          <a:p>
            <a:pPr eaLnBrk="1" hangingPunct="1"/>
            <a:r>
              <a:rPr lang="ja-JP" altLang="en-US" sz="2400">
                <a:latin typeface="HG丸ｺﾞｼｯｸM-PRO" charset="-128"/>
              </a:rPr>
              <a:t>全般的に母親は自信を持って赤ちゃんのお世話をしている</a:t>
            </a:r>
            <a:endParaRPr lang="en-US" altLang="ja-JP" sz="2400" u="sng">
              <a:latin typeface="HG丸ｺﾞｼｯｸM-PRO" charset="-128"/>
            </a:endParaRPr>
          </a:p>
        </p:txBody>
      </p:sp>
      <p:sp>
        <p:nvSpPr>
          <p:cNvPr id="53252" name="テキスト ボックス 3"/>
          <p:cNvSpPr txBox="1">
            <a:spLocks noChangeArrowheads="1"/>
          </p:cNvSpPr>
          <p:nvPr/>
        </p:nvSpPr>
        <p:spPr bwMode="auto">
          <a:xfrm>
            <a:off x="3419475" y="5229225"/>
            <a:ext cx="5184775" cy="708025"/>
          </a:xfrm>
          <a:prstGeom prst="rect">
            <a:avLst/>
          </a:prstGeom>
          <a:noFill/>
          <a:ln w="9525">
            <a:noFill/>
            <a:miter lim="800000"/>
            <a:headEnd/>
            <a:tailEnd/>
          </a:ln>
        </p:spPr>
        <p:txBody>
          <a:bodyPr>
            <a:prstTxWarp prst="textNoShape">
              <a:avLst/>
            </a:prstTxWarp>
            <a:spAutoFit/>
          </a:bodyPr>
          <a:lstStyle/>
          <a:p>
            <a:r>
              <a:rPr lang="ja-JP" altLang="en-US" sz="2000">
                <a:solidFill>
                  <a:srgbClr val="595948"/>
                </a:solidFill>
                <a:latin typeface="HG丸ｺﾞｼｯｸM-PRO" charset="-128"/>
                <a:ea typeface="HG丸ｺﾞｼｯｸM-PRO" charset="-128"/>
                <a:cs typeface="HG丸ｺﾞｼｯｸM-PRO" charset="-128"/>
              </a:rPr>
              <a:t>＊月齢が進んだ赤ちゃんは便の回数は少なくなるが便はやわらかいままのはず</a:t>
            </a:r>
          </a:p>
        </p:txBody>
      </p:sp>
      <p:sp>
        <p:nvSpPr>
          <p:cNvPr id="53253" name="スライド番号プレースホルダ 4"/>
          <p:cNvSpPr>
            <a:spLocks noGrp="1"/>
          </p:cNvSpPr>
          <p:nvPr>
            <p:ph type="sldNum" sz="quarter" idx="12"/>
          </p:nvPr>
        </p:nvSpPr>
        <p:spPr bwMode="auto">
          <a:noFill/>
          <a:ln>
            <a:miter lim="800000"/>
            <a:headEnd/>
            <a:tailEnd/>
          </a:ln>
        </p:spPr>
        <p:txBody>
          <a:bodyPr/>
          <a:lstStyle/>
          <a:p>
            <a:fld id="{FCA65023-1E7A-A549-98AD-F4D132751A8D}" type="slidenum">
              <a:rPr lang="ja-JP" altLang="en-US"/>
              <a:pPr/>
              <a:t>13</a:t>
            </a:fld>
            <a:endParaRPr lang="ja-JP"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タイトル 1"/>
          <p:cNvSpPr>
            <a:spLocks noGrp="1"/>
          </p:cNvSpPr>
          <p:nvPr>
            <p:ph type="title"/>
          </p:nvPr>
        </p:nvSpPr>
        <p:spPr>
          <a:xfrm>
            <a:off x="879475" y="442913"/>
            <a:ext cx="7500938" cy="1143000"/>
          </a:xfrm>
        </p:spPr>
        <p:txBody>
          <a:bodyPr/>
          <a:lstStyle/>
          <a:p>
            <a:pPr eaLnBrk="1" hangingPunct="1"/>
            <a:r>
              <a:rPr lang="ja-JP" altLang="en-US" sz="3200" b="1">
                <a:ln>
                  <a:noFill/>
                </a:ln>
                <a:solidFill>
                  <a:srgbClr val="7030A0"/>
                </a:solidFill>
                <a:latin typeface="HG丸ｺﾞｼｯｸM-PRO" charset="-128"/>
              </a:rPr>
              <a:t>母親が必要とする支援は</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どのように得られるか話し合う</a:t>
            </a:r>
          </a:p>
        </p:txBody>
      </p:sp>
      <p:sp>
        <p:nvSpPr>
          <p:cNvPr id="55299" name="コンテンツ プレースホルダ 2"/>
          <p:cNvSpPr>
            <a:spLocks noGrp="1"/>
          </p:cNvSpPr>
          <p:nvPr>
            <p:ph sz="half" idx="1"/>
          </p:nvPr>
        </p:nvSpPr>
        <p:spPr>
          <a:xfrm>
            <a:off x="450850" y="1560513"/>
            <a:ext cx="7929563" cy="1714500"/>
          </a:xfrm>
        </p:spPr>
        <p:txBody>
          <a:bodyPr/>
          <a:lstStyle/>
          <a:p>
            <a:pPr eaLnBrk="1" hangingPunct="1">
              <a:buClr>
                <a:srgbClr val="C00000"/>
              </a:buClr>
            </a:pPr>
            <a:r>
              <a:rPr lang="ja-JP" altLang="en-US">
                <a:latin typeface="HG丸ｺﾞｼｯｸM-PRO" charset="-128"/>
              </a:rPr>
              <a:t>母親には支援が必要</a:t>
            </a:r>
            <a:r>
              <a:rPr lang="en-US" altLang="ja-JP">
                <a:latin typeface="HG丸ｺﾞｼｯｸM-PRO" charset="-128"/>
              </a:rPr>
              <a:t>: </a:t>
            </a:r>
            <a:r>
              <a:rPr lang="ja-JP" altLang="en-US">
                <a:latin typeface="HG丸ｺﾞｼｯｸM-PRO" charset="-128"/>
              </a:rPr>
              <a:t>母親は帰宅すると</a:t>
            </a:r>
            <a:r>
              <a:rPr lang="en-US" altLang="ja-JP">
                <a:latin typeface="HG丸ｺﾞｼｯｸM-PRO" charset="-128"/>
              </a:rPr>
              <a:t>,</a:t>
            </a:r>
            <a:r>
              <a:rPr lang="ja-JP" altLang="en-US">
                <a:latin typeface="HG丸ｺﾞｼｯｸM-PRO" charset="-128"/>
              </a:rPr>
              <a:t>赤ちゃんの世話について自信をつけていくような援助をしてくれる家族・友人・保健医療従事者などが必要</a:t>
            </a:r>
            <a:endParaRPr lang="en-US" altLang="ja-JP">
              <a:latin typeface="HG丸ｺﾞｼｯｸM-PRO" charset="-128"/>
            </a:endParaRPr>
          </a:p>
        </p:txBody>
      </p:sp>
      <p:sp>
        <p:nvSpPr>
          <p:cNvPr id="55300" name="スライド番号プレースホルダ 4"/>
          <p:cNvSpPr>
            <a:spLocks noGrp="1"/>
          </p:cNvSpPr>
          <p:nvPr>
            <p:ph type="sldNum" sz="quarter" idx="12"/>
          </p:nvPr>
        </p:nvSpPr>
        <p:spPr bwMode="auto">
          <a:noFill/>
          <a:ln>
            <a:miter lim="800000"/>
            <a:headEnd/>
            <a:tailEnd/>
          </a:ln>
        </p:spPr>
        <p:txBody>
          <a:bodyPr/>
          <a:lstStyle/>
          <a:p>
            <a:fld id="{AFC11CA1-A0C7-6E4F-8E7B-EA1EAD797A43}" type="slidenum">
              <a:rPr lang="ja-JP" altLang="en-US"/>
              <a:pPr/>
              <a:t>14</a:t>
            </a:fld>
            <a:endParaRPr lang="ja-JP" altLang="en-US"/>
          </a:p>
        </p:txBody>
      </p:sp>
      <p:sp>
        <p:nvSpPr>
          <p:cNvPr id="55301" name="コンテンツ プレースホルダー 1"/>
          <p:cNvSpPr>
            <a:spLocks noGrp="1"/>
          </p:cNvSpPr>
          <p:nvPr>
            <p:ph sz="half" idx="2"/>
          </p:nvPr>
        </p:nvSpPr>
        <p:spPr>
          <a:xfrm>
            <a:off x="4648200" y="1981200"/>
            <a:ext cx="3709988" cy="3876675"/>
          </a:xfrm>
        </p:spPr>
        <p:txBody>
          <a:bodyPr/>
          <a:lstStyle/>
          <a:p>
            <a:endParaRPr lang="ja-JP" altLang="en-US"/>
          </a:p>
        </p:txBody>
      </p:sp>
      <p:sp>
        <p:nvSpPr>
          <p:cNvPr id="8" name="正方形/長方形 7"/>
          <p:cNvSpPr/>
          <p:nvPr/>
        </p:nvSpPr>
        <p:spPr>
          <a:xfrm>
            <a:off x="5003800" y="3068638"/>
            <a:ext cx="2881313" cy="2874962"/>
          </a:xfrm>
          <a:prstGeom prst="rect">
            <a:avLst/>
          </a:prstGeom>
          <a:solidFill>
            <a:schemeClr val="tx1"/>
          </a:solid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defRPr/>
            </a:pPr>
            <a:r>
              <a:rPr lang="ja-JP" altLang="en-US">
                <a:solidFill>
                  <a:schemeClr val="bg1"/>
                </a:solidFill>
                <a:latin typeface="HG丸ｺﾞｼｯｸM-PRO" charset="-128"/>
                <a:cs typeface="HG丸ｺﾞｼｯｸM-PRO" charset="-128"/>
              </a:rPr>
              <a:t>図</a:t>
            </a:r>
            <a:r>
              <a:rPr lang="en-US" altLang="ja-JP">
                <a:solidFill>
                  <a:schemeClr val="bg1"/>
                </a:solidFill>
                <a:latin typeface="HG丸ｺﾞｼｯｸM-PRO" charset="-128"/>
                <a:cs typeface="HG丸ｺﾞｼｯｸM-PRO" charset="-128"/>
              </a:rPr>
              <a:t>14-1</a:t>
            </a:r>
          </a:p>
          <a:p>
            <a:pPr algn="ctr">
              <a:defRPr/>
            </a:pPr>
            <a:r>
              <a:rPr lang="ja-JP" altLang="en-US">
                <a:solidFill>
                  <a:schemeClr val="bg1"/>
                </a:solidFill>
                <a:latin typeface="HG丸ｺﾞｼｯｸM-PRO" charset="-128"/>
                <a:cs typeface="HG丸ｺﾞｼｯｸM-PRO" charset="-128"/>
              </a:rPr>
              <a:t>母親同士の支援</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タイトル 1"/>
          <p:cNvSpPr>
            <a:spLocks noGrp="1"/>
          </p:cNvSpPr>
          <p:nvPr>
            <p:ph type="title"/>
          </p:nvPr>
        </p:nvSpPr>
        <p:spPr>
          <a:xfrm>
            <a:off x="544513" y="415925"/>
            <a:ext cx="8001000" cy="714375"/>
          </a:xfrm>
        </p:spPr>
        <p:txBody>
          <a:bodyPr/>
          <a:lstStyle/>
          <a:p>
            <a:pPr eaLnBrk="1" hangingPunct="1"/>
            <a:r>
              <a:rPr lang="ja-JP" altLang="en-US" sz="3200" b="1">
                <a:ln>
                  <a:noFill/>
                </a:ln>
                <a:solidFill>
                  <a:srgbClr val="7030A0"/>
                </a:solidFill>
              </a:rPr>
              <a:t>特別に援助が必要な場合</a:t>
            </a:r>
          </a:p>
        </p:txBody>
      </p:sp>
      <p:sp>
        <p:nvSpPr>
          <p:cNvPr id="57347" name="コンテンツ プレースホルダ 2"/>
          <p:cNvSpPr>
            <a:spLocks noGrp="1"/>
          </p:cNvSpPr>
          <p:nvPr>
            <p:ph idx="1"/>
          </p:nvPr>
        </p:nvSpPr>
        <p:spPr>
          <a:xfrm>
            <a:off x="550863" y="1130300"/>
            <a:ext cx="8072437" cy="5143500"/>
          </a:xfrm>
        </p:spPr>
        <p:txBody>
          <a:bodyPr/>
          <a:lstStyle/>
          <a:p>
            <a:pPr eaLnBrk="1" hangingPunct="1"/>
            <a:r>
              <a:rPr lang="ja-JP" altLang="en-US" sz="2800">
                <a:latin typeface="HG丸ｺﾞｼｯｸM-PRO" charset="-128"/>
              </a:rPr>
              <a:t>上の子どもの世話</a:t>
            </a:r>
            <a:r>
              <a:rPr lang="en-US" altLang="ja-JP" sz="2800">
                <a:latin typeface="HG丸ｺﾞｼｯｸM-PRO" charset="-128"/>
              </a:rPr>
              <a:t>/</a:t>
            </a:r>
            <a:r>
              <a:rPr lang="ja-JP" altLang="en-US" sz="2800">
                <a:latin typeface="HG丸ｺﾞｼｯｸM-PRO" charset="-128"/>
              </a:rPr>
              <a:t>家事などで時間を取られることの多い場合</a:t>
            </a:r>
            <a:endParaRPr lang="en-US" altLang="ja-JP" sz="2800">
              <a:latin typeface="HG丸ｺﾞｼｯｸM-PRO" charset="-128"/>
            </a:endParaRPr>
          </a:p>
          <a:p>
            <a:pPr eaLnBrk="1" hangingPunct="1"/>
            <a:r>
              <a:rPr lang="ja-JP" altLang="en-US" sz="2800">
                <a:latin typeface="HG丸ｺﾞｼｯｸM-PRO" charset="-128"/>
              </a:rPr>
              <a:t>子育てが初めて</a:t>
            </a:r>
            <a:endParaRPr lang="en-US" altLang="ja-JP" sz="2800">
              <a:latin typeface="HG丸ｺﾞｼｯｸM-PRO" charset="-128"/>
            </a:endParaRPr>
          </a:p>
          <a:p>
            <a:pPr eaLnBrk="1" hangingPunct="1"/>
            <a:r>
              <a:rPr lang="ja-JP" altLang="en-US" sz="2800">
                <a:latin typeface="HG丸ｺﾞｼｯｸM-PRO" charset="-128"/>
              </a:rPr>
              <a:t>授乳で困っている場合</a:t>
            </a:r>
            <a:endParaRPr lang="en-US" altLang="ja-JP" sz="2800">
              <a:latin typeface="HG丸ｺﾞｼｯｸM-PRO" charset="-128"/>
            </a:endParaRPr>
          </a:p>
          <a:p>
            <a:pPr eaLnBrk="1" hangingPunct="1"/>
            <a:r>
              <a:rPr lang="ja-JP" altLang="en-US" sz="2800">
                <a:latin typeface="HG丸ｺﾞｼｯｸM-PRO" charset="-128"/>
              </a:rPr>
              <a:t>赤ちゃんを置いて家の外で働く必要のある場合</a:t>
            </a:r>
            <a:endParaRPr lang="en-US" altLang="ja-JP" sz="2800">
              <a:latin typeface="HG丸ｺﾞｼｯｸM-PRO" charset="-128"/>
            </a:endParaRPr>
          </a:p>
          <a:p>
            <a:pPr eaLnBrk="1" hangingPunct="1"/>
            <a:r>
              <a:rPr lang="ja-JP" altLang="en-US" sz="2800">
                <a:latin typeface="HG丸ｺﾞｼｯｸM-PRO" charset="-128"/>
              </a:rPr>
              <a:t>孤立している場合</a:t>
            </a:r>
            <a:endParaRPr lang="en-US" altLang="ja-JP" sz="2800">
              <a:latin typeface="HG丸ｺﾞｼｯｸM-PRO" charset="-128"/>
            </a:endParaRPr>
          </a:p>
          <a:p>
            <a:pPr eaLnBrk="1" hangingPunct="1"/>
            <a:r>
              <a:rPr lang="ja-JP" altLang="en-US" sz="2800">
                <a:latin typeface="HG丸ｺﾞｼｯｸM-PRO" charset="-128"/>
              </a:rPr>
              <a:t>混乱するような矛盾するアドバイスを受けた場合</a:t>
            </a:r>
            <a:endParaRPr lang="en-US" altLang="ja-JP" sz="2800">
              <a:latin typeface="HG丸ｺﾞｼｯｸM-PRO" charset="-128"/>
            </a:endParaRPr>
          </a:p>
          <a:p>
            <a:pPr eaLnBrk="1" hangingPunct="1"/>
            <a:r>
              <a:rPr lang="ja-JP" altLang="en-US" sz="2800">
                <a:latin typeface="HG丸ｺﾞｼｯｸM-PRO" charset="-128"/>
              </a:rPr>
              <a:t>母親か赤ちゃんに健康上の問題がある場合</a:t>
            </a:r>
          </a:p>
        </p:txBody>
      </p:sp>
      <p:sp>
        <p:nvSpPr>
          <p:cNvPr id="57348" name="スライド番号プレースホルダ 3"/>
          <p:cNvSpPr>
            <a:spLocks noGrp="1"/>
          </p:cNvSpPr>
          <p:nvPr>
            <p:ph type="sldNum" sz="quarter" idx="12"/>
          </p:nvPr>
        </p:nvSpPr>
        <p:spPr bwMode="auto">
          <a:noFill/>
          <a:ln>
            <a:miter lim="800000"/>
            <a:headEnd/>
            <a:tailEnd/>
          </a:ln>
        </p:spPr>
        <p:txBody>
          <a:bodyPr/>
          <a:lstStyle/>
          <a:p>
            <a:fld id="{EB31E86E-C178-0448-AC38-2F1113B76A1E}" type="slidenum">
              <a:rPr lang="ja-JP" altLang="en-US"/>
              <a:pPr/>
              <a:t>15</a:t>
            </a:fld>
            <a:endParaRPr lang="ja-JP"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タイトル 1"/>
          <p:cNvSpPr>
            <a:spLocks noGrp="1"/>
          </p:cNvSpPr>
          <p:nvPr>
            <p:ph type="title"/>
          </p:nvPr>
        </p:nvSpPr>
        <p:spPr>
          <a:xfrm>
            <a:off x="971550" y="404813"/>
            <a:ext cx="7358063" cy="714375"/>
          </a:xfrm>
        </p:spPr>
        <p:txBody>
          <a:bodyPr/>
          <a:lstStyle/>
          <a:p>
            <a:pPr eaLnBrk="1" hangingPunct="1"/>
            <a:r>
              <a:rPr lang="ja-JP" altLang="en-US" sz="3200" b="1">
                <a:ln>
                  <a:noFill/>
                </a:ln>
                <a:solidFill>
                  <a:srgbClr val="7030A0"/>
                </a:solidFill>
              </a:rPr>
              <a:t>援助・支援の活用を促す必要</a:t>
            </a:r>
          </a:p>
        </p:txBody>
      </p:sp>
      <p:sp>
        <p:nvSpPr>
          <p:cNvPr id="59395" name="コンテンツ プレースホルダ 2"/>
          <p:cNvSpPr>
            <a:spLocks noGrp="1"/>
          </p:cNvSpPr>
          <p:nvPr>
            <p:ph idx="1"/>
          </p:nvPr>
        </p:nvSpPr>
        <p:spPr>
          <a:xfrm>
            <a:off x="457200" y="1268413"/>
            <a:ext cx="8153400" cy="4321175"/>
          </a:xfrm>
        </p:spPr>
        <p:txBody>
          <a:bodyPr/>
          <a:lstStyle/>
          <a:p>
            <a:pPr eaLnBrk="1" hangingPunct="1">
              <a:spcBef>
                <a:spcPct val="0"/>
              </a:spcBef>
              <a:buClr>
                <a:srgbClr val="C00000"/>
              </a:buClr>
            </a:pPr>
            <a:r>
              <a:rPr lang="ja-JP" altLang="en-US" sz="2600">
                <a:solidFill>
                  <a:srgbClr val="5A5021"/>
                </a:solidFill>
                <a:latin typeface="HG丸ｺﾞｼｯｸM-PRO" charset="-128"/>
              </a:rPr>
              <a:t>母親は援助なしにすべてを自分でこなさないといけないと思い込んでいることがある</a:t>
            </a:r>
            <a:endParaRPr lang="en-US" altLang="ja-JP" sz="2600">
              <a:solidFill>
                <a:srgbClr val="5A5021"/>
              </a:solidFill>
              <a:latin typeface="HG丸ｺﾞｼｯｸM-PRO" charset="-128"/>
            </a:endParaRPr>
          </a:p>
          <a:p>
            <a:pPr lvl="1" eaLnBrk="1" hangingPunct="1">
              <a:spcBef>
                <a:spcPct val="0"/>
              </a:spcBef>
              <a:buClr>
                <a:schemeClr val="bg2"/>
              </a:buClr>
              <a:buFont typeface="Wingdings" charset="2"/>
              <a:buChar char="ü"/>
            </a:pPr>
            <a:r>
              <a:rPr lang="ja-JP" altLang="en-US" sz="2600">
                <a:solidFill>
                  <a:srgbClr val="5A5021"/>
                </a:solidFill>
                <a:latin typeface="HG丸ｺﾞｼｯｸM-PRO" charset="-128"/>
              </a:rPr>
              <a:t>援助を求めたら</a:t>
            </a:r>
            <a:r>
              <a:rPr lang="en-US" altLang="ja-JP" sz="2600">
                <a:solidFill>
                  <a:srgbClr val="5A5021"/>
                </a:solidFill>
                <a:latin typeface="HG丸ｺﾞｼｯｸM-PRO" charset="-128"/>
              </a:rPr>
              <a:t>,</a:t>
            </a:r>
            <a:r>
              <a:rPr lang="ja-JP" altLang="en-US" sz="2600">
                <a:solidFill>
                  <a:srgbClr val="5A5021"/>
                </a:solidFill>
                <a:latin typeface="HG丸ｺﾞｼｯｸM-PRO" charset="-128"/>
              </a:rPr>
              <a:t>悪い母親であるとか</a:t>
            </a:r>
            <a:r>
              <a:rPr lang="en-US" altLang="ja-JP" sz="2600">
                <a:solidFill>
                  <a:srgbClr val="5A5021"/>
                </a:solidFill>
                <a:latin typeface="HG丸ｺﾞｼｯｸM-PRO" charset="-128"/>
              </a:rPr>
              <a:t>,</a:t>
            </a:r>
            <a:r>
              <a:rPr lang="ja-JP" altLang="en-US" sz="2600">
                <a:solidFill>
                  <a:srgbClr val="5A5021"/>
                </a:solidFill>
                <a:latin typeface="HG丸ｺﾞｼｯｸM-PRO" charset="-128"/>
              </a:rPr>
              <a:t>能力がないと評価されるという不安から</a:t>
            </a:r>
            <a:endParaRPr lang="en-US" altLang="ja-JP" sz="2600">
              <a:solidFill>
                <a:srgbClr val="5A5021"/>
              </a:solidFill>
              <a:latin typeface="HG丸ｺﾞｼｯｸM-PRO" charset="-128"/>
            </a:endParaRPr>
          </a:p>
          <a:p>
            <a:pPr eaLnBrk="1" hangingPunct="1">
              <a:spcBef>
                <a:spcPct val="0"/>
              </a:spcBef>
              <a:buClr>
                <a:srgbClr val="C00000"/>
              </a:buClr>
            </a:pPr>
            <a:r>
              <a:rPr lang="ja-JP" altLang="en-US" sz="2600">
                <a:solidFill>
                  <a:srgbClr val="5A5021"/>
                </a:solidFill>
                <a:latin typeface="HG丸ｺﾞｼｯｸM-PRO" charset="-128"/>
              </a:rPr>
              <a:t>新しい仕事やスキルを学ぶときは</a:t>
            </a:r>
            <a:r>
              <a:rPr lang="en-US" altLang="ja-JP" sz="2600">
                <a:solidFill>
                  <a:srgbClr val="5A5021"/>
                </a:solidFill>
                <a:latin typeface="HG丸ｺﾞｼｯｸM-PRO" charset="-128"/>
              </a:rPr>
              <a:t>,</a:t>
            </a:r>
            <a:r>
              <a:rPr lang="ja-JP" altLang="en-US" sz="2600">
                <a:solidFill>
                  <a:srgbClr val="5A5021"/>
                </a:solidFill>
                <a:latin typeface="HG丸ｺﾞｼｯｸM-PRO" charset="-128"/>
              </a:rPr>
              <a:t>それを習得する時間が必要だし援助が必要</a:t>
            </a:r>
            <a:endParaRPr lang="en-US" altLang="ja-JP" sz="2600">
              <a:solidFill>
                <a:srgbClr val="5A5021"/>
              </a:solidFill>
              <a:latin typeface="HG丸ｺﾞｼｯｸM-PRO" charset="-128"/>
            </a:endParaRPr>
          </a:p>
          <a:p>
            <a:pPr lvl="1" eaLnBrk="1" hangingPunct="1">
              <a:spcBef>
                <a:spcPct val="0"/>
              </a:spcBef>
              <a:buClr>
                <a:schemeClr val="bg2"/>
              </a:buClr>
              <a:buFont typeface="Wingdings" charset="2"/>
              <a:buChar char="ü"/>
            </a:pPr>
            <a:r>
              <a:rPr lang="ja-JP" altLang="en-US" sz="2600">
                <a:solidFill>
                  <a:srgbClr val="5A5021"/>
                </a:solidFill>
                <a:latin typeface="HG丸ｺﾞｼｯｸM-PRO" charset="-128"/>
              </a:rPr>
              <a:t>母親にも同じような練習が必要</a:t>
            </a:r>
            <a:endParaRPr lang="en-US" altLang="ja-JP" sz="2600">
              <a:solidFill>
                <a:srgbClr val="5A5021"/>
              </a:solidFill>
              <a:latin typeface="HG丸ｺﾞｼｯｸM-PRO" charset="-128"/>
            </a:endParaRPr>
          </a:p>
          <a:p>
            <a:pPr eaLnBrk="1" hangingPunct="1">
              <a:spcBef>
                <a:spcPct val="0"/>
              </a:spcBef>
              <a:buClr>
                <a:srgbClr val="C00000"/>
              </a:buClr>
            </a:pPr>
            <a:r>
              <a:rPr lang="ja-JP" altLang="en-US" sz="2600">
                <a:solidFill>
                  <a:srgbClr val="5A5021"/>
                </a:solidFill>
                <a:latin typeface="HG丸ｺﾞｼｯｸM-PRO" charset="-128"/>
              </a:rPr>
              <a:t>その地域に支援サービスが存在するだけでは充分でない</a:t>
            </a:r>
            <a:endParaRPr lang="en-US" altLang="ja-JP" sz="2600">
              <a:solidFill>
                <a:srgbClr val="5A5021"/>
              </a:solidFill>
              <a:latin typeface="HG丸ｺﾞｼｯｸM-PRO" charset="-128"/>
            </a:endParaRPr>
          </a:p>
          <a:p>
            <a:pPr lvl="1" eaLnBrk="1" hangingPunct="1">
              <a:spcBef>
                <a:spcPct val="0"/>
              </a:spcBef>
              <a:buClr>
                <a:schemeClr val="bg2"/>
              </a:buClr>
              <a:buFont typeface="Wingdings" charset="2"/>
              <a:buChar char="ü"/>
            </a:pPr>
            <a:r>
              <a:rPr lang="ja-JP" altLang="en-US" sz="2600">
                <a:solidFill>
                  <a:srgbClr val="5A5021"/>
                </a:solidFill>
                <a:latin typeface="HG丸ｺﾞｼｯｸM-PRO" charset="-128"/>
              </a:rPr>
              <a:t>援助を得たり利用できる支援を活用したり</a:t>
            </a:r>
            <a:r>
              <a:rPr lang="en-US" altLang="ja-JP" sz="2600">
                <a:solidFill>
                  <a:srgbClr val="5A5021"/>
                </a:solidFill>
                <a:latin typeface="HG丸ｺﾞｼｯｸM-PRO" charset="-128"/>
              </a:rPr>
              <a:t>,</a:t>
            </a:r>
            <a:r>
              <a:rPr lang="ja-JP" altLang="en-US" sz="2600">
                <a:solidFill>
                  <a:srgbClr val="5A5021"/>
                </a:solidFill>
                <a:latin typeface="HG丸ｺﾞｼｯｸM-PRO" charset="-128"/>
              </a:rPr>
              <a:t>するように促す必要がある</a:t>
            </a:r>
            <a:endParaRPr lang="en-US" altLang="ja-JP" sz="2600">
              <a:solidFill>
                <a:srgbClr val="5A5021"/>
              </a:solidFill>
              <a:latin typeface="HG丸ｺﾞｼｯｸM-PRO" charset="-128"/>
            </a:endParaRPr>
          </a:p>
          <a:p>
            <a:pPr eaLnBrk="1" hangingPunct="1">
              <a:buFont typeface="Wingdings" charset="2"/>
              <a:buNone/>
            </a:pPr>
            <a:endParaRPr lang="ja-JP" altLang="en-US" sz="2600">
              <a:latin typeface="HG丸ｺﾞｼｯｸM-PRO" charset="-128"/>
            </a:endParaRPr>
          </a:p>
        </p:txBody>
      </p:sp>
      <p:sp>
        <p:nvSpPr>
          <p:cNvPr id="59396" name="スライド番号プレースホルダ 3"/>
          <p:cNvSpPr>
            <a:spLocks noGrp="1"/>
          </p:cNvSpPr>
          <p:nvPr>
            <p:ph type="sldNum" sz="quarter" idx="12"/>
          </p:nvPr>
        </p:nvSpPr>
        <p:spPr bwMode="auto">
          <a:noFill/>
          <a:ln>
            <a:miter lim="800000"/>
            <a:headEnd/>
            <a:tailEnd/>
          </a:ln>
        </p:spPr>
        <p:txBody>
          <a:bodyPr/>
          <a:lstStyle/>
          <a:p>
            <a:fld id="{2C600639-4426-EC42-81FF-3131063EB59A}" type="slidenum">
              <a:rPr lang="ja-JP" altLang="en-US"/>
              <a:pPr/>
              <a:t>16</a:t>
            </a:fld>
            <a:endParaRPr lang="ja-JP"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タイトル 2"/>
          <p:cNvSpPr>
            <a:spLocks noGrp="1"/>
          </p:cNvSpPr>
          <p:nvPr>
            <p:ph type="title" idx="4294967295"/>
          </p:nvPr>
        </p:nvSpPr>
        <p:spPr>
          <a:xfrm>
            <a:off x="539750" y="549275"/>
            <a:ext cx="8208963" cy="696913"/>
          </a:xfrm>
        </p:spPr>
        <p:txBody>
          <a:bodyPr/>
          <a:lstStyle/>
          <a:p>
            <a:pPr eaLnBrk="1" hangingPunct="1"/>
            <a:r>
              <a:rPr lang="ja-JP" altLang="en-US" sz="3200" b="1">
                <a:ln>
                  <a:noFill/>
                </a:ln>
                <a:solidFill>
                  <a:srgbClr val="7030A0"/>
                </a:solidFill>
              </a:rPr>
              <a:t>置換栄養で育てている母親への支援</a:t>
            </a:r>
          </a:p>
        </p:txBody>
      </p:sp>
      <p:sp>
        <p:nvSpPr>
          <p:cNvPr id="61443" name="コンテンツ プレースホルダ 2"/>
          <p:cNvSpPr>
            <a:spLocks noGrp="1"/>
          </p:cNvSpPr>
          <p:nvPr>
            <p:ph sz="half" idx="4294967295"/>
          </p:nvPr>
        </p:nvSpPr>
        <p:spPr>
          <a:xfrm>
            <a:off x="576263" y="1916113"/>
            <a:ext cx="8135937" cy="2449512"/>
          </a:xfrm>
        </p:spPr>
        <p:txBody>
          <a:bodyPr/>
          <a:lstStyle/>
          <a:p>
            <a:pPr eaLnBrk="1" hangingPunct="1"/>
            <a:r>
              <a:rPr lang="ja-JP" altLang="en-US" sz="2800">
                <a:latin typeface="HG丸ｺﾞｼｯｸM-PRO" charset="-128"/>
              </a:rPr>
              <a:t>置換栄養で赤ちゃんを育てる母親を継続支援することはとても大切</a:t>
            </a:r>
            <a:endParaRPr lang="en-US" altLang="ja-JP" sz="2800">
              <a:latin typeface="HG丸ｺﾞｼｯｸM-PRO" charset="-128"/>
            </a:endParaRPr>
          </a:p>
          <a:p>
            <a:pPr eaLnBrk="1" hangingPunct="1"/>
            <a:r>
              <a:rPr lang="ja-JP" altLang="en-US" sz="2800">
                <a:latin typeface="HG丸ｺﾞｼｯｸM-PRO" charset="-128"/>
              </a:rPr>
              <a:t>置換栄養を適切に用いているかを確認し</a:t>
            </a:r>
            <a:r>
              <a:rPr lang="en-US" altLang="ja-JP" sz="2800">
                <a:latin typeface="HG丸ｺﾞｼｯｸM-PRO" charset="-128"/>
              </a:rPr>
              <a:t>,</a:t>
            </a:r>
            <a:r>
              <a:rPr lang="ja-JP" altLang="en-US" sz="2800">
                <a:latin typeface="HG丸ｺﾞｼｯｸM-PRO" charset="-128"/>
              </a:rPr>
              <a:t>母親が栄養法を変更したいと思ったらいつでも援助することが必要</a:t>
            </a:r>
            <a:endParaRPr lang="en-US" altLang="ja-JP" sz="2800">
              <a:latin typeface="HG丸ｺﾞｼｯｸM-PRO" charset="-128"/>
            </a:endParaRPr>
          </a:p>
          <a:p>
            <a:pPr eaLnBrk="1" hangingPunct="1">
              <a:buFont typeface="Wingdings" charset="2"/>
              <a:buNone/>
            </a:pPr>
            <a:r>
              <a:rPr lang="ja-JP" altLang="en-US" sz="2800">
                <a:latin typeface="HG丸ｺﾞｼｯｸM-PRO" charset="-128"/>
              </a:rPr>
              <a:t>　</a:t>
            </a:r>
            <a:endParaRPr lang="en-US" altLang="ja-JP" sz="2800">
              <a:latin typeface="HG丸ｺﾞｼｯｸM-PRO" charset="-128"/>
            </a:endParaRPr>
          </a:p>
        </p:txBody>
      </p:sp>
      <p:sp>
        <p:nvSpPr>
          <p:cNvPr id="61444" name="スライド番号プレースホルダ 3"/>
          <p:cNvSpPr>
            <a:spLocks noGrp="1"/>
          </p:cNvSpPr>
          <p:nvPr>
            <p:ph type="sldNum" sz="quarter" idx="12"/>
          </p:nvPr>
        </p:nvSpPr>
        <p:spPr bwMode="auto">
          <a:noFill/>
          <a:ln>
            <a:miter lim="800000"/>
            <a:headEnd/>
            <a:tailEnd/>
          </a:ln>
        </p:spPr>
        <p:txBody>
          <a:bodyPr/>
          <a:lstStyle/>
          <a:p>
            <a:fld id="{B877282A-36A0-9B49-9779-8FE697605EF6}" type="slidenum">
              <a:rPr lang="ja-JP" altLang="en-US"/>
              <a:pPr/>
              <a:t>17</a:t>
            </a:fld>
            <a:endParaRPr lang="ja-JP"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タイトル 1"/>
          <p:cNvSpPr>
            <a:spLocks noGrp="1"/>
          </p:cNvSpPr>
          <p:nvPr>
            <p:ph type="title"/>
          </p:nvPr>
        </p:nvSpPr>
        <p:spPr/>
        <p:txBody>
          <a:bodyPr/>
          <a:lstStyle/>
          <a:p>
            <a:pPr eaLnBrk="1" hangingPunct="1"/>
            <a:r>
              <a:rPr lang="ja-JP" altLang="en-US" sz="3200" b="1">
                <a:ln>
                  <a:noFill/>
                </a:ln>
                <a:solidFill>
                  <a:srgbClr val="7030A0"/>
                </a:solidFill>
              </a:rPr>
              <a:t>妊娠中からの情報提供が役立つ</a:t>
            </a:r>
          </a:p>
        </p:txBody>
      </p:sp>
      <p:sp>
        <p:nvSpPr>
          <p:cNvPr id="63491" name="コンテンツ プレースホルダ 2"/>
          <p:cNvSpPr>
            <a:spLocks noGrp="1"/>
          </p:cNvSpPr>
          <p:nvPr>
            <p:ph idx="1"/>
          </p:nvPr>
        </p:nvSpPr>
        <p:spPr>
          <a:xfrm>
            <a:off x="611188" y="1474788"/>
            <a:ext cx="8064500" cy="1655762"/>
          </a:xfrm>
        </p:spPr>
        <p:txBody>
          <a:bodyPr/>
          <a:lstStyle/>
          <a:p>
            <a:pPr eaLnBrk="1" hangingPunct="1"/>
            <a:r>
              <a:rPr lang="ja-JP" altLang="en-US" sz="2800">
                <a:latin typeface="HG丸ｺﾞｼｯｸM-PRO" charset="-128"/>
              </a:rPr>
              <a:t>妊娠中の女性と話す時には困った時には支援サービスを利用できることを伝えておく</a:t>
            </a:r>
            <a:endParaRPr lang="en-US" altLang="ja-JP" sz="2800">
              <a:latin typeface="HG丸ｺﾞｼｯｸM-PRO" charset="-128"/>
            </a:endParaRPr>
          </a:p>
          <a:p>
            <a:pPr lvl="1" eaLnBrk="1" hangingPunct="1">
              <a:buClr>
                <a:schemeClr val="bg2"/>
              </a:buClr>
              <a:buFont typeface="Wingdings" charset="2"/>
              <a:buChar char="ü"/>
            </a:pPr>
            <a:r>
              <a:rPr lang="ja-JP" altLang="en-US">
                <a:latin typeface="HG丸ｺﾞｼｯｸM-PRO" charset="-128"/>
              </a:rPr>
              <a:t>最初から自信をもつ助けになるかもしれない</a:t>
            </a:r>
          </a:p>
          <a:p>
            <a:pPr eaLnBrk="1" hangingPunct="1"/>
            <a:endParaRPr lang="ja-JP" altLang="en-US" sz="2800">
              <a:latin typeface="HG丸ｺﾞｼｯｸM-PRO" charset="-128"/>
            </a:endParaRPr>
          </a:p>
        </p:txBody>
      </p:sp>
      <p:sp>
        <p:nvSpPr>
          <p:cNvPr id="63492" name="スライド番号プレースホルダ 4"/>
          <p:cNvSpPr>
            <a:spLocks noGrp="1"/>
          </p:cNvSpPr>
          <p:nvPr>
            <p:ph type="sldNum" sz="quarter" idx="12"/>
          </p:nvPr>
        </p:nvSpPr>
        <p:spPr bwMode="auto">
          <a:noFill/>
          <a:ln>
            <a:miter lim="800000"/>
            <a:headEnd/>
            <a:tailEnd/>
          </a:ln>
        </p:spPr>
        <p:txBody>
          <a:bodyPr/>
          <a:lstStyle/>
          <a:p>
            <a:fld id="{CEF907E0-A10E-544B-AC88-C86A9A36F825}" type="slidenum">
              <a:rPr lang="ja-JP" altLang="en-US"/>
              <a:pPr/>
              <a:t>18</a:t>
            </a:fld>
            <a:endParaRPr lang="ja-JP" altLang="en-US"/>
          </a:p>
        </p:txBody>
      </p:sp>
      <p:sp>
        <p:nvSpPr>
          <p:cNvPr id="6" name="正方形/長方形 5"/>
          <p:cNvSpPr/>
          <p:nvPr/>
        </p:nvSpPr>
        <p:spPr>
          <a:xfrm>
            <a:off x="2743200" y="3057525"/>
            <a:ext cx="4248150" cy="2874963"/>
          </a:xfrm>
          <a:prstGeom prst="rect">
            <a:avLst/>
          </a:prstGeom>
          <a:solidFill>
            <a:schemeClr val="tx1"/>
          </a:solid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defRPr/>
            </a:pPr>
            <a:r>
              <a:rPr lang="ja-JP" altLang="en-US">
                <a:solidFill>
                  <a:schemeClr val="bg1"/>
                </a:solidFill>
                <a:latin typeface="HG丸ｺﾞｼｯｸM-PRO" charset="-128"/>
                <a:cs typeface="HG丸ｺﾞｼｯｸM-PRO" charset="-128"/>
              </a:rPr>
              <a:t>図</a:t>
            </a:r>
            <a:r>
              <a:rPr lang="en-US" altLang="ja-JP">
                <a:solidFill>
                  <a:schemeClr val="bg1"/>
                </a:solidFill>
                <a:latin typeface="HG丸ｺﾞｼｯｸM-PRO" charset="-128"/>
                <a:cs typeface="HG丸ｺﾞｼｯｸM-PRO" charset="-128"/>
              </a:rPr>
              <a:t>3-1(4-1)</a:t>
            </a:r>
          </a:p>
          <a:p>
            <a:pPr algn="ctr">
              <a:defRPr/>
            </a:pPr>
            <a:r>
              <a:rPr lang="ja-JP" altLang="en-US">
                <a:solidFill>
                  <a:schemeClr val="bg1"/>
                </a:solidFill>
                <a:latin typeface="HG丸ｺﾞｼｯｸM-PRO" charset="-128"/>
                <a:cs typeface="HG丸ｺﾞｼｯｸM-PRO" charset="-128"/>
              </a:rPr>
              <a:t>産前健診</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タイトル 3"/>
          <p:cNvSpPr>
            <a:spLocks noGrp="1"/>
          </p:cNvSpPr>
          <p:nvPr>
            <p:ph type="ctrTitle"/>
          </p:nvPr>
        </p:nvSpPr>
        <p:spPr>
          <a:xfrm>
            <a:off x="0" y="2143125"/>
            <a:ext cx="8786813" cy="1357313"/>
          </a:xfrm>
        </p:spPr>
        <p:txBody>
          <a:bodyPr/>
          <a:lstStyle/>
          <a:p>
            <a:pPr eaLnBrk="1" hangingPunct="1"/>
            <a:r>
              <a:rPr lang="ja-JP" altLang="en-US" b="1">
                <a:ln>
                  <a:noFill/>
                </a:ln>
              </a:rPr>
              <a:t>２．退院後のフォローアップと支援</a:t>
            </a:r>
          </a:p>
        </p:txBody>
      </p:sp>
      <p:sp>
        <p:nvSpPr>
          <p:cNvPr id="65539"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
        <p:nvSpPr>
          <p:cNvPr id="65540" name="スライド番号プレースホルダ 3"/>
          <p:cNvSpPr>
            <a:spLocks noGrp="1"/>
          </p:cNvSpPr>
          <p:nvPr>
            <p:ph type="sldNum" sz="quarter" idx="11"/>
          </p:nvPr>
        </p:nvSpPr>
        <p:spPr bwMode="auto">
          <a:noFill/>
          <a:ln>
            <a:miter lim="800000"/>
            <a:headEnd/>
            <a:tailEnd/>
          </a:ln>
        </p:spPr>
        <p:txBody>
          <a:bodyPr/>
          <a:lstStyle/>
          <a:p>
            <a:fld id="{FAF3AA8B-FB2F-AD4D-9AC7-35DCE358BC8A}" type="slidenum">
              <a:rPr lang="ja-JP" altLang="en-US"/>
              <a:pPr/>
              <a:t>19</a:t>
            </a:fld>
            <a:endParaRPr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00100" y="428604"/>
            <a:ext cx="7358114" cy="714380"/>
          </a:xfrm>
          <a:ln cap="flat" algn="ctr">
            <a:headEnd type="none" w="med" len="med"/>
            <a:tailEnd type="none" w="med" len="med"/>
          </a:ln>
          <a:extLst>
            <a:ext uri="{909E8E84-426E-40DD-AFC4-6F175D3DCCD1}"/>
            <a:ext uri="{91240B29-F687-4F45-9708-019B960494DF}"/>
          </a:extLst>
        </p:spPr>
        <p:txBody>
          <a:bodyPr>
            <a:normAutofit fontScale="90000"/>
            <a:scene3d>
              <a:camera prst="orthographicFront"/>
              <a:lightRig rig="threePt" dir="t"/>
            </a:scene3d>
            <a:sp3d/>
          </a:bodyPr>
          <a:lstStyle/>
          <a:p>
            <a:pPr eaLnBrk="1" hangingPunct="1">
              <a:defRPr/>
            </a:pPr>
            <a:r>
              <a:rPr lang="ja-JP" altLang="en-US" dirty="0" smtClean="0">
                <a:solidFill>
                  <a:srgbClr val="7030A0"/>
                </a:solidFill>
                <a:cs typeface="+mj-cs"/>
              </a:rPr>
              <a:t>セッションの目的</a:t>
            </a:r>
            <a:endParaRPr lang="ja-JP" altLang="en-US" dirty="0">
              <a:solidFill>
                <a:srgbClr val="7030A0"/>
              </a:solidFill>
              <a:cs typeface="+mj-cs"/>
            </a:endParaRPr>
          </a:p>
        </p:txBody>
      </p:sp>
      <p:sp>
        <p:nvSpPr>
          <p:cNvPr id="30723" name="コンテンツ プレースホルダ 2"/>
          <p:cNvSpPr>
            <a:spLocks noGrp="1"/>
          </p:cNvSpPr>
          <p:nvPr>
            <p:ph idx="1"/>
          </p:nvPr>
        </p:nvSpPr>
        <p:spPr>
          <a:xfrm>
            <a:off x="571500" y="1485900"/>
            <a:ext cx="8177213" cy="5143500"/>
          </a:xfrm>
        </p:spPr>
        <p:txBody>
          <a:bodyPr/>
          <a:lstStyle/>
          <a:p>
            <a:pPr eaLnBrk="1" hangingPunct="1">
              <a:buClr>
                <a:srgbClr val="5C697C"/>
              </a:buClr>
              <a:buFont typeface="Wingdings" charset="2"/>
              <a:buNone/>
            </a:pPr>
            <a:r>
              <a:rPr lang="ja-JP" altLang="en-US">
                <a:solidFill>
                  <a:srgbClr val="54544C"/>
                </a:solidFill>
              </a:rPr>
              <a:t>参加者は次のことを習得する</a:t>
            </a:r>
            <a:endParaRPr lang="ja-JP">
              <a:solidFill>
                <a:srgbClr val="54544C"/>
              </a:solidFill>
            </a:endParaRPr>
          </a:p>
          <a:p>
            <a:pPr eaLnBrk="1" hangingPunct="1">
              <a:buClr>
                <a:srgbClr val="5C697C"/>
              </a:buClr>
              <a:buFont typeface="Wingdings" charset="2"/>
              <a:buNone/>
            </a:pPr>
            <a:r>
              <a:rPr lang="ja-JP" altLang="en-US">
                <a:solidFill>
                  <a:srgbClr val="54544C"/>
                </a:solidFill>
              </a:rPr>
              <a:t>１．退院にあたっての準備　　　</a:t>
            </a:r>
            <a:r>
              <a:rPr lang="en-US" altLang="ja-JP">
                <a:solidFill>
                  <a:srgbClr val="54544C"/>
                </a:solidFill>
              </a:rPr>
              <a:t>	</a:t>
            </a:r>
            <a:r>
              <a:rPr lang="ja-JP" altLang="en-US">
                <a:solidFill>
                  <a:srgbClr val="54544C"/>
                </a:solidFill>
              </a:rPr>
              <a:t>　　</a:t>
            </a:r>
            <a:endParaRPr lang="ja-JP">
              <a:solidFill>
                <a:srgbClr val="54544C"/>
              </a:solidFill>
            </a:endParaRPr>
          </a:p>
          <a:p>
            <a:pPr eaLnBrk="1" hangingPunct="1">
              <a:buClr>
                <a:srgbClr val="5C697C"/>
              </a:buClr>
              <a:buFont typeface="Wingdings" charset="2"/>
              <a:buNone/>
            </a:pPr>
            <a:r>
              <a:rPr lang="ja-JP" altLang="en-US">
                <a:solidFill>
                  <a:srgbClr val="54544C"/>
                </a:solidFill>
              </a:rPr>
              <a:t>２．退院後のフォローアップと支援　</a:t>
            </a:r>
            <a:endParaRPr lang="en-US" altLang="ja-JP">
              <a:solidFill>
                <a:srgbClr val="54544C"/>
              </a:solidFill>
            </a:endParaRPr>
          </a:p>
          <a:p>
            <a:pPr eaLnBrk="1" hangingPunct="1">
              <a:buClr>
                <a:srgbClr val="5C697C"/>
              </a:buClr>
              <a:buFont typeface="Wingdings" charset="2"/>
              <a:buNone/>
            </a:pPr>
            <a:r>
              <a:rPr lang="ja-JP" altLang="en-US">
                <a:solidFill>
                  <a:srgbClr val="54544C"/>
                </a:solidFill>
              </a:rPr>
              <a:t>３．雇用された母親の母乳育児の保護</a:t>
            </a:r>
            <a:endParaRPr lang="en-US" altLang="ja-JP">
              <a:solidFill>
                <a:srgbClr val="54544C"/>
              </a:solidFill>
            </a:endParaRPr>
          </a:p>
          <a:p>
            <a:pPr eaLnBrk="1" hangingPunct="1">
              <a:buClr>
                <a:srgbClr val="5C697C"/>
              </a:buClr>
              <a:buFont typeface="Wingdings" charset="2"/>
              <a:buNone/>
            </a:pPr>
            <a:r>
              <a:rPr lang="ja-JP" altLang="en-US">
                <a:solidFill>
                  <a:srgbClr val="54544C"/>
                </a:solidFill>
              </a:rPr>
              <a:t>４．産後</a:t>
            </a:r>
            <a:r>
              <a:rPr lang="en-US" altLang="ja-JP">
                <a:solidFill>
                  <a:srgbClr val="54544C"/>
                </a:solidFill>
              </a:rPr>
              <a:t>2</a:t>
            </a:r>
            <a:r>
              <a:rPr lang="ja-JP" altLang="en-US">
                <a:solidFill>
                  <a:srgbClr val="54544C"/>
                </a:solidFill>
              </a:rPr>
              <a:t>年以上の母乳育児の継続　</a:t>
            </a:r>
            <a:endParaRPr lang="en-US" altLang="ja-JP">
              <a:solidFill>
                <a:srgbClr val="54544C"/>
              </a:solidFill>
            </a:endParaRPr>
          </a:p>
          <a:p>
            <a:pPr eaLnBrk="1" hangingPunct="1">
              <a:buClr>
                <a:srgbClr val="5C697C"/>
              </a:buClr>
              <a:buFont typeface="Wingdings" charset="2"/>
              <a:buNone/>
            </a:pPr>
            <a:r>
              <a:rPr lang="ja-JP" altLang="en-US">
                <a:solidFill>
                  <a:srgbClr val="54544C"/>
                </a:solidFill>
              </a:rPr>
              <a:t>５．母乳育児のグループによる支援　</a:t>
            </a:r>
            <a:endParaRPr lang="en-US" altLang="ja-JP">
              <a:solidFill>
                <a:srgbClr val="54544C"/>
              </a:solidFill>
            </a:endParaRPr>
          </a:p>
          <a:p>
            <a:pPr eaLnBrk="1" hangingPunct="1">
              <a:buClr>
                <a:srgbClr val="5C697C"/>
              </a:buClr>
              <a:buFont typeface="Wingdings" charset="2"/>
              <a:buNone/>
            </a:pPr>
            <a:endParaRPr lang="ja-JP" altLang="en-US" sz="2800">
              <a:solidFill>
                <a:srgbClr val="54544C"/>
              </a:solidFill>
            </a:endParaRPr>
          </a:p>
        </p:txBody>
      </p:sp>
      <p:sp>
        <p:nvSpPr>
          <p:cNvPr id="30724" name="スライド番号プレースホルダ 3"/>
          <p:cNvSpPr>
            <a:spLocks noGrp="1"/>
          </p:cNvSpPr>
          <p:nvPr>
            <p:ph type="sldNum" sz="quarter" idx="12"/>
          </p:nvPr>
        </p:nvSpPr>
        <p:spPr bwMode="auto">
          <a:noFill/>
          <a:ln>
            <a:miter lim="800000"/>
            <a:headEnd/>
            <a:tailEnd/>
          </a:ln>
        </p:spPr>
        <p:txBody>
          <a:bodyPr/>
          <a:lstStyle/>
          <a:p>
            <a:fld id="{967C202F-9F18-5445-A21B-8AB06F7164B1}" type="slidenum">
              <a:rPr lang="ja-JP" altLang="en-US"/>
              <a:pPr/>
              <a:t>2</a:t>
            </a:fld>
            <a:endParaRPr lang="ja-JP" altLang="en-US"/>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タイトル 1"/>
          <p:cNvSpPr>
            <a:spLocks noGrp="1"/>
          </p:cNvSpPr>
          <p:nvPr>
            <p:ph type="title"/>
          </p:nvPr>
        </p:nvSpPr>
        <p:spPr>
          <a:xfrm>
            <a:off x="928688" y="428625"/>
            <a:ext cx="7358062" cy="912813"/>
          </a:xfrm>
        </p:spPr>
        <p:txBody>
          <a:bodyPr/>
          <a:lstStyle/>
          <a:p>
            <a:pPr eaLnBrk="1" hangingPunct="1"/>
            <a:r>
              <a:rPr lang="ja-JP" altLang="en-US" sz="3200" b="1">
                <a:ln>
                  <a:noFill/>
                </a:ln>
                <a:solidFill>
                  <a:srgbClr val="7030A0"/>
                </a:solidFill>
              </a:rPr>
              <a:t>地域で利用できる資源</a:t>
            </a:r>
          </a:p>
        </p:txBody>
      </p:sp>
      <p:sp>
        <p:nvSpPr>
          <p:cNvPr id="67587" name="テキスト ボックス 2"/>
          <p:cNvSpPr txBox="1">
            <a:spLocks noChangeArrowheads="1"/>
          </p:cNvSpPr>
          <p:nvPr/>
        </p:nvSpPr>
        <p:spPr bwMode="auto">
          <a:xfrm>
            <a:off x="2894013" y="5589588"/>
            <a:ext cx="3717925" cy="522287"/>
          </a:xfrm>
          <a:prstGeom prst="rect">
            <a:avLst/>
          </a:prstGeom>
          <a:noFill/>
          <a:ln w="9525">
            <a:noFill/>
            <a:miter lim="800000"/>
            <a:headEnd/>
            <a:tailEnd/>
          </a:ln>
        </p:spPr>
        <p:txBody>
          <a:bodyPr>
            <a:prstTxWarp prst="textNoShape">
              <a:avLst/>
            </a:prstTxWarp>
            <a:spAutoFit/>
          </a:bodyPr>
          <a:lstStyle/>
          <a:p>
            <a:pPr algn="ctr" eaLnBrk="1" hangingPunct="1"/>
            <a:r>
              <a:rPr lang="ja-JP" altLang="en-US" sz="2800">
                <a:solidFill>
                  <a:srgbClr val="5A5021"/>
                </a:solidFill>
                <a:latin typeface="HG丸ｺﾞｼｯｸM-PRO" charset="-128"/>
                <a:ea typeface="HG丸ｺﾞｼｯｸM-PRO" charset="-128"/>
                <a:cs typeface="HG丸ｺﾞｼｯｸM-PRO" charset="-128"/>
              </a:rPr>
              <a:t>母親同士の支援</a:t>
            </a:r>
          </a:p>
        </p:txBody>
      </p:sp>
      <p:sp>
        <p:nvSpPr>
          <p:cNvPr id="67588" name="スライド番号プレースホルダ 5"/>
          <p:cNvSpPr>
            <a:spLocks noGrp="1"/>
          </p:cNvSpPr>
          <p:nvPr>
            <p:ph type="sldNum" sz="quarter" idx="12"/>
          </p:nvPr>
        </p:nvSpPr>
        <p:spPr bwMode="auto">
          <a:noFill/>
          <a:ln>
            <a:miter lim="800000"/>
            <a:headEnd/>
            <a:tailEnd/>
          </a:ln>
        </p:spPr>
        <p:txBody>
          <a:bodyPr/>
          <a:lstStyle/>
          <a:p>
            <a:fld id="{07424EA5-7100-5B4A-89AC-3DA3B7F9B480}" type="slidenum">
              <a:rPr lang="ja-JP" altLang="en-US"/>
              <a:pPr/>
              <a:t>20</a:t>
            </a:fld>
            <a:endParaRPr lang="ja-JP" altLang="en-US"/>
          </a:p>
        </p:txBody>
      </p:sp>
      <p:sp>
        <p:nvSpPr>
          <p:cNvPr id="7" name="正方形/長方形 6"/>
          <p:cNvSpPr/>
          <p:nvPr/>
        </p:nvSpPr>
        <p:spPr>
          <a:xfrm>
            <a:off x="1066800" y="1371600"/>
            <a:ext cx="7218363" cy="4321175"/>
          </a:xfrm>
          <a:prstGeom prst="rect">
            <a:avLst/>
          </a:prstGeom>
          <a:solidFill>
            <a:schemeClr val="tx1"/>
          </a:solid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defRPr/>
            </a:pPr>
            <a:r>
              <a:rPr lang="ja-JP" altLang="en-US">
                <a:solidFill>
                  <a:schemeClr val="bg1"/>
                </a:solidFill>
                <a:latin typeface="HG丸ｺﾞｼｯｸM-PRO" charset="-128"/>
                <a:cs typeface="HG丸ｺﾞｼｯｸM-PRO" charset="-128"/>
              </a:rPr>
              <a:t>図</a:t>
            </a:r>
            <a:r>
              <a:rPr lang="en-US" altLang="ja-JP">
                <a:solidFill>
                  <a:schemeClr val="bg1"/>
                </a:solidFill>
                <a:latin typeface="HG丸ｺﾞｼｯｸM-PRO" charset="-128"/>
                <a:cs typeface="HG丸ｺﾞｼｯｸM-PRO" charset="-128"/>
              </a:rPr>
              <a:t>14-1</a:t>
            </a:r>
            <a:endParaRPr lang="ja-JP" altLang="en-US">
              <a:solidFill>
                <a:schemeClr val="bg1"/>
              </a:solidFill>
              <a:latin typeface="HG丸ｺﾞｼｯｸM-PRO" charset="-128"/>
              <a:cs typeface="HG丸ｺﾞｼｯｸM-PRO" charset="-12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タイトル 1"/>
          <p:cNvSpPr>
            <a:spLocks noGrp="1"/>
          </p:cNvSpPr>
          <p:nvPr>
            <p:ph type="title"/>
          </p:nvPr>
        </p:nvSpPr>
        <p:spPr>
          <a:xfrm>
            <a:off x="642938" y="571500"/>
            <a:ext cx="7786687" cy="714375"/>
          </a:xfrm>
        </p:spPr>
        <p:txBody>
          <a:bodyPr/>
          <a:lstStyle/>
          <a:p>
            <a:pPr eaLnBrk="1" hangingPunct="1"/>
            <a:r>
              <a:rPr lang="ja-JP" altLang="en-US" sz="3800">
                <a:ln>
                  <a:noFill/>
                </a:ln>
                <a:solidFill>
                  <a:srgbClr val="7030A0"/>
                </a:solidFill>
              </a:rPr>
              <a:t>郁子さんと裕美さんのストーリー</a:t>
            </a:r>
          </a:p>
        </p:txBody>
      </p:sp>
      <p:sp>
        <p:nvSpPr>
          <p:cNvPr id="69635" name="コンテンツ プレースホルダ 2"/>
          <p:cNvSpPr>
            <a:spLocks noGrp="1"/>
          </p:cNvSpPr>
          <p:nvPr>
            <p:ph idx="1"/>
          </p:nvPr>
        </p:nvSpPr>
        <p:spPr>
          <a:xfrm>
            <a:off x="714375" y="1844675"/>
            <a:ext cx="7715250" cy="2794000"/>
          </a:xfrm>
        </p:spPr>
        <p:txBody>
          <a:bodyPr/>
          <a:lstStyle/>
          <a:p>
            <a:pPr eaLnBrk="1" hangingPunct="1"/>
            <a:r>
              <a:rPr lang="ja-JP" altLang="en-US" sz="2800">
                <a:solidFill>
                  <a:srgbClr val="5A5021"/>
                </a:solidFill>
                <a:latin typeface="HG丸ｺﾞｼｯｸM-PRO" charset="-128"/>
              </a:rPr>
              <a:t>裕美さんと郁子さんは</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時々会って</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赤ちゃんについて話します</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裕美さんは</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郁子さんの話を聞くのが好きです</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なぜなら</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郁子さん</a:t>
            </a:r>
            <a:r>
              <a:rPr lang="en-US" altLang="ja-JP" sz="2800">
                <a:solidFill>
                  <a:srgbClr val="5A5021"/>
                </a:solidFill>
                <a:latin typeface="HG丸ｺﾞｼｯｸM-PRO" charset="-128"/>
              </a:rPr>
              <a:t>2</a:t>
            </a:r>
            <a:r>
              <a:rPr lang="ja-JP" altLang="en-US" sz="2800">
                <a:solidFill>
                  <a:srgbClr val="5A5021"/>
                </a:solidFill>
                <a:latin typeface="HG丸ｺﾞｼｯｸM-PRO" charset="-128"/>
              </a:rPr>
              <a:t>人目の赤ちゃんで</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裕美さんは郁子さんの経験と知識を聞くのが貴重だと考えているからです</a:t>
            </a:r>
            <a:endParaRPr lang="en-US" altLang="ja-JP" sz="2800">
              <a:solidFill>
                <a:srgbClr val="5A5021"/>
              </a:solidFill>
              <a:latin typeface="HG丸ｺﾞｼｯｸM-PRO" charset="-128"/>
            </a:endParaRPr>
          </a:p>
          <a:p>
            <a:pPr eaLnBrk="1" hangingPunct="1">
              <a:buFont typeface="Wingdings" charset="2"/>
              <a:buNone/>
            </a:pPr>
            <a:endParaRPr lang="en-US" altLang="ja-JP" sz="2800">
              <a:latin typeface="HG丸ｺﾞｼｯｸM-PRO" charset="-128"/>
            </a:endParaRPr>
          </a:p>
          <a:p>
            <a:pPr eaLnBrk="1" hangingPunct="1">
              <a:buFont typeface="Wingdings" charset="2"/>
              <a:buNone/>
            </a:pPr>
            <a:r>
              <a:rPr lang="ja-JP" altLang="en-US" sz="2800">
                <a:latin typeface="HG丸ｺﾞｼｯｸM-PRO" charset="-128"/>
              </a:rPr>
              <a:t>　</a:t>
            </a:r>
            <a:endParaRPr lang="en-US" altLang="ja-JP" sz="2800">
              <a:latin typeface="HG丸ｺﾞｼｯｸM-PRO" charset="-128"/>
            </a:endParaRPr>
          </a:p>
          <a:p>
            <a:pPr eaLnBrk="1" hangingPunct="1">
              <a:buFont typeface="Wingdings" charset="2"/>
              <a:buNone/>
            </a:pPr>
            <a:endParaRPr lang="en-US" altLang="ja-JP" sz="2800">
              <a:latin typeface="HG丸ｺﾞｼｯｸM-PRO" charset="-128"/>
            </a:endParaRPr>
          </a:p>
          <a:p>
            <a:pPr eaLnBrk="1" hangingPunct="1">
              <a:buFont typeface="Wingdings" charset="2"/>
              <a:buNone/>
            </a:pPr>
            <a:r>
              <a:rPr lang="ja-JP" altLang="en-US" sz="2800">
                <a:latin typeface="HG丸ｺﾞｼｯｸM-PRO" charset="-128"/>
              </a:rPr>
              <a:t>　</a:t>
            </a:r>
          </a:p>
        </p:txBody>
      </p:sp>
      <p:sp>
        <p:nvSpPr>
          <p:cNvPr id="69636" name="スライド番号プレースホルダ 3"/>
          <p:cNvSpPr>
            <a:spLocks noGrp="1"/>
          </p:cNvSpPr>
          <p:nvPr>
            <p:ph type="sldNum" sz="quarter" idx="12"/>
          </p:nvPr>
        </p:nvSpPr>
        <p:spPr bwMode="auto">
          <a:noFill/>
          <a:ln>
            <a:miter lim="800000"/>
            <a:headEnd/>
            <a:tailEnd/>
          </a:ln>
        </p:spPr>
        <p:txBody>
          <a:bodyPr/>
          <a:lstStyle/>
          <a:p>
            <a:fld id="{651B4E69-E209-9A48-887D-60FD15F8479F}" type="slidenum">
              <a:rPr lang="ja-JP" altLang="en-US"/>
              <a:pPr/>
              <a:t>21</a:t>
            </a:fld>
            <a:endParaRPr lang="ja-JP"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コンテンツ プレースホルダ 2"/>
          <p:cNvSpPr>
            <a:spLocks noGrp="1"/>
          </p:cNvSpPr>
          <p:nvPr>
            <p:ph idx="1"/>
          </p:nvPr>
        </p:nvSpPr>
        <p:spPr/>
        <p:txBody>
          <a:bodyPr/>
          <a:lstStyle/>
          <a:p>
            <a:pPr algn="ctr" eaLnBrk="1" hangingPunct="1">
              <a:buFont typeface="Wingdings" charset="2"/>
              <a:buNone/>
            </a:pPr>
            <a:r>
              <a:rPr lang="ja-JP" altLang="en-US">
                <a:solidFill>
                  <a:srgbClr val="C00000"/>
                </a:solidFill>
                <a:latin typeface="HG丸ｺﾞｼｯｸM-PRO" charset="-128"/>
              </a:rPr>
              <a:t>　</a:t>
            </a:r>
            <a:endParaRPr lang="en-US" altLang="ja-JP">
              <a:solidFill>
                <a:srgbClr val="C00000"/>
              </a:solidFill>
              <a:latin typeface="HG丸ｺﾞｼｯｸM-PRO" charset="-128"/>
            </a:endParaRPr>
          </a:p>
          <a:p>
            <a:pPr algn="ctr" eaLnBrk="1" hangingPunct="1">
              <a:buFont typeface="Wingdings" charset="2"/>
              <a:buNone/>
            </a:pPr>
            <a:endParaRPr lang="en-US" altLang="ja-JP">
              <a:solidFill>
                <a:srgbClr val="C00000"/>
              </a:solidFill>
              <a:latin typeface="HG丸ｺﾞｼｯｸM-PRO" charset="-128"/>
            </a:endParaRPr>
          </a:p>
          <a:p>
            <a:pPr algn="ctr" eaLnBrk="1" hangingPunct="1">
              <a:buFont typeface="Wingdings" charset="2"/>
              <a:buNone/>
            </a:pPr>
            <a:r>
              <a:rPr lang="ja-JP" altLang="en-US">
                <a:solidFill>
                  <a:srgbClr val="C00000"/>
                </a:solidFill>
                <a:latin typeface="HG丸ｺﾞｼｯｸM-PRO" charset="-128"/>
              </a:rPr>
              <a:t>   地域社会では誰が</a:t>
            </a:r>
            <a:endParaRPr lang="en-US" altLang="ja-JP">
              <a:solidFill>
                <a:srgbClr val="C00000"/>
              </a:solidFill>
              <a:latin typeface="HG丸ｺﾞｼｯｸM-PRO" charset="-128"/>
            </a:endParaRPr>
          </a:p>
          <a:p>
            <a:pPr algn="ctr" eaLnBrk="1" hangingPunct="1">
              <a:buFont typeface="Wingdings" charset="2"/>
              <a:buNone/>
            </a:pPr>
            <a:r>
              <a:rPr lang="ja-JP" altLang="en-US">
                <a:solidFill>
                  <a:srgbClr val="C00000"/>
                </a:solidFill>
                <a:latin typeface="HG丸ｺﾞｼｯｸM-PRO" charset="-128"/>
              </a:rPr>
              <a:t>母親の授乳や子育てに関しての</a:t>
            </a:r>
            <a:endParaRPr lang="en-US" altLang="ja-JP">
              <a:solidFill>
                <a:srgbClr val="C00000"/>
              </a:solidFill>
              <a:latin typeface="HG丸ｺﾞｼｯｸM-PRO" charset="-128"/>
            </a:endParaRPr>
          </a:p>
          <a:p>
            <a:pPr algn="ctr" eaLnBrk="1" hangingPunct="1">
              <a:buFont typeface="Wingdings" charset="2"/>
              <a:buNone/>
            </a:pPr>
            <a:r>
              <a:rPr lang="ja-JP" altLang="en-US">
                <a:solidFill>
                  <a:srgbClr val="C00000"/>
                </a:solidFill>
                <a:latin typeface="HG丸ｺﾞｼｯｸM-PRO" charset="-128"/>
              </a:rPr>
              <a:t>継続的支援を提供できるでしょうか？</a:t>
            </a:r>
            <a:endParaRPr lang="ja-JP" altLang="en-US">
              <a:latin typeface="HG丸ｺﾞｼｯｸM-PRO" charset="-128"/>
            </a:endParaRPr>
          </a:p>
        </p:txBody>
      </p:sp>
      <p:sp>
        <p:nvSpPr>
          <p:cNvPr id="71683" name="スライド番号プレースホルダ 2"/>
          <p:cNvSpPr>
            <a:spLocks noGrp="1"/>
          </p:cNvSpPr>
          <p:nvPr>
            <p:ph type="sldNum" sz="quarter" idx="12"/>
          </p:nvPr>
        </p:nvSpPr>
        <p:spPr bwMode="auto">
          <a:noFill/>
          <a:ln>
            <a:miter lim="800000"/>
            <a:headEnd/>
            <a:tailEnd/>
          </a:ln>
        </p:spPr>
        <p:txBody>
          <a:bodyPr/>
          <a:lstStyle/>
          <a:p>
            <a:fld id="{FCB662BC-6D23-EA44-B4D0-4B76AD994739}" type="slidenum">
              <a:rPr lang="ja-JP" altLang="en-US"/>
              <a:pPr/>
              <a:t>22</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4818">
                                            <p:txEl>
                                              <p:pRg st="2" end="2"/>
                                            </p:txEl>
                                          </p:spTgt>
                                        </p:tgtEl>
                                        <p:attrNameLst>
                                          <p:attrName>style.visibility</p:attrName>
                                        </p:attrNameLst>
                                      </p:cBhvr>
                                      <p:to>
                                        <p:strVal val="visible"/>
                                      </p:to>
                                    </p:set>
                                    <p:animEffect transition="in" filter="diamond(in)">
                                      <p:cBhvr>
                                        <p:cTn id="7" dur="2000"/>
                                        <p:tgtEl>
                                          <p:spTgt spid="34818">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34818">
                                            <p:txEl>
                                              <p:pRg st="3" end="3"/>
                                            </p:txEl>
                                          </p:spTgt>
                                        </p:tgtEl>
                                        <p:attrNameLst>
                                          <p:attrName>style.visibility</p:attrName>
                                        </p:attrNameLst>
                                      </p:cBhvr>
                                      <p:to>
                                        <p:strVal val="visible"/>
                                      </p:to>
                                    </p:set>
                                    <p:animEffect transition="in" filter="diamond(in)">
                                      <p:cBhvr>
                                        <p:cTn id="12" dur="2000"/>
                                        <p:tgtEl>
                                          <p:spTgt spid="34818">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34818">
                                            <p:txEl>
                                              <p:pRg st="4" end="4"/>
                                            </p:txEl>
                                          </p:spTgt>
                                        </p:tgtEl>
                                        <p:attrNameLst>
                                          <p:attrName>style.visibility</p:attrName>
                                        </p:attrNameLst>
                                      </p:cBhvr>
                                      <p:to>
                                        <p:strVal val="visible"/>
                                      </p:to>
                                    </p:set>
                                    <p:animEffect transition="in" filter="diamond(in)">
                                      <p:cBhvr>
                                        <p:cTn id="17" dur="2000"/>
                                        <p:tgtEl>
                                          <p:spTgt spid="3481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タイトル 1"/>
          <p:cNvSpPr>
            <a:spLocks noGrp="1"/>
          </p:cNvSpPr>
          <p:nvPr>
            <p:ph type="title"/>
          </p:nvPr>
        </p:nvSpPr>
        <p:spPr>
          <a:xfrm>
            <a:off x="682625" y="460375"/>
            <a:ext cx="7358063" cy="642938"/>
          </a:xfrm>
        </p:spPr>
        <p:txBody>
          <a:bodyPr/>
          <a:lstStyle/>
          <a:p>
            <a:pPr eaLnBrk="1" hangingPunct="1"/>
            <a:r>
              <a:rPr lang="ja-JP" altLang="en-US" sz="3200" b="1">
                <a:ln>
                  <a:noFill/>
                </a:ln>
                <a:solidFill>
                  <a:srgbClr val="7030A0"/>
                </a:solidFill>
              </a:rPr>
              <a:t>家族と友人</a:t>
            </a:r>
          </a:p>
        </p:txBody>
      </p:sp>
      <p:sp>
        <p:nvSpPr>
          <p:cNvPr id="73731" name="コンテンツ プレースホルダ 2"/>
          <p:cNvSpPr>
            <a:spLocks noGrp="1"/>
          </p:cNvSpPr>
          <p:nvPr>
            <p:ph idx="1"/>
          </p:nvPr>
        </p:nvSpPr>
        <p:spPr>
          <a:xfrm>
            <a:off x="709613" y="1700213"/>
            <a:ext cx="7818437" cy="3224212"/>
          </a:xfrm>
        </p:spPr>
        <p:txBody>
          <a:bodyPr/>
          <a:lstStyle/>
          <a:p>
            <a:pPr eaLnBrk="1" hangingPunct="1"/>
            <a:r>
              <a:rPr lang="ja-JP" altLang="en-US" sz="2800">
                <a:latin typeface="HG丸ｺﾞｼｯｸM-PRO" charset="-128"/>
              </a:rPr>
              <a:t>一般的には家族や友人は母乳育児への大切な支援者</a:t>
            </a:r>
            <a:endParaRPr lang="en-US" altLang="ja-JP" sz="2800">
              <a:latin typeface="HG丸ｺﾞｼｯｸM-PRO" charset="-128"/>
            </a:endParaRPr>
          </a:p>
          <a:p>
            <a:pPr eaLnBrk="1" hangingPunct="1"/>
            <a:r>
              <a:rPr lang="ja-JP" altLang="en-US" sz="2800">
                <a:latin typeface="HG丸ｺﾞｼｯｸM-PRO" charset="-128"/>
              </a:rPr>
              <a:t>しかし家族や親戚の他の人が早期に補足したり食べ物を与えていたりする場合には「生後</a:t>
            </a:r>
            <a:r>
              <a:rPr lang="en-US" altLang="ja-JP" sz="2800">
                <a:latin typeface="HG丸ｺﾞｼｯｸM-PRO" charset="-128"/>
              </a:rPr>
              <a:t>6</a:t>
            </a:r>
            <a:r>
              <a:rPr lang="ja-JP" altLang="en-US" sz="2800">
                <a:latin typeface="HG丸ｺﾞｼｯｸM-PRO" charset="-128"/>
              </a:rPr>
              <a:t>か月間</a:t>
            </a:r>
            <a:r>
              <a:rPr lang="en-US" altLang="ja-JP" sz="2800">
                <a:latin typeface="HG丸ｺﾞｼｯｸM-PRO" charset="-128"/>
              </a:rPr>
              <a:t>,</a:t>
            </a:r>
            <a:r>
              <a:rPr lang="ja-JP" altLang="en-US" sz="2800">
                <a:latin typeface="HG丸ｺﾞｼｯｸM-PRO" charset="-128"/>
              </a:rPr>
              <a:t>母乳だけで育てる」ための支援としては</a:t>
            </a:r>
            <a:r>
              <a:rPr lang="en-US" altLang="ja-JP" sz="2800">
                <a:latin typeface="HG丸ｺﾞｼｯｸM-PRO" charset="-128"/>
              </a:rPr>
              <a:t>,</a:t>
            </a:r>
            <a:r>
              <a:rPr lang="ja-JP" altLang="en-US" sz="2800">
                <a:latin typeface="HG丸ｺﾞｼｯｸM-PRO" charset="-128"/>
              </a:rPr>
              <a:t>たいてい不十分</a:t>
            </a:r>
            <a:endParaRPr lang="en-US" altLang="ja-JP" sz="2800">
              <a:latin typeface="HG丸ｺﾞｼｯｸM-PRO" charset="-128"/>
            </a:endParaRPr>
          </a:p>
        </p:txBody>
      </p:sp>
      <p:sp>
        <p:nvSpPr>
          <p:cNvPr id="73732" name="スライド番号プレースホルダ 3"/>
          <p:cNvSpPr>
            <a:spLocks noGrp="1"/>
          </p:cNvSpPr>
          <p:nvPr>
            <p:ph type="sldNum" sz="quarter" idx="12"/>
          </p:nvPr>
        </p:nvSpPr>
        <p:spPr bwMode="auto">
          <a:noFill/>
          <a:ln>
            <a:miter lim="800000"/>
            <a:headEnd/>
            <a:tailEnd/>
          </a:ln>
        </p:spPr>
        <p:txBody>
          <a:bodyPr/>
          <a:lstStyle/>
          <a:p>
            <a:fld id="{A656851F-07DE-094A-9FD9-6D8CFD14E179}" type="slidenum">
              <a:rPr lang="ja-JP" altLang="en-US"/>
              <a:pPr/>
              <a:t>23</a:t>
            </a:fld>
            <a:endParaRPr lang="ja-JP" alt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タイトル 1"/>
          <p:cNvSpPr>
            <a:spLocks noGrp="1"/>
          </p:cNvSpPr>
          <p:nvPr>
            <p:ph type="title"/>
          </p:nvPr>
        </p:nvSpPr>
        <p:spPr>
          <a:xfrm>
            <a:off x="971550" y="765175"/>
            <a:ext cx="7358063" cy="696913"/>
          </a:xfrm>
        </p:spPr>
        <p:txBody>
          <a:bodyPr/>
          <a:lstStyle/>
          <a:p>
            <a:pPr eaLnBrk="1" hangingPunct="1"/>
            <a:r>
              <a:rPr lang="ja-JP" altLang="en-US" sz="3200" b="1">
                <a:ln>
                  <a:noFill/>
                </a:ln>
                <a:solidFill>
                  <a:srgbClr val="7030A0"/>
                </a:solidFill>
                <a:latin typeface="HG丸ｺﾞｼｯｸM-PRO" charset="-128"/>
              </a:rPr>
              <a:t>人工栄養で育てている母親にも</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家族や友人からの支援が必要</a:t>
            </a:r>
          </a:p>
        </p:txBody>
      </p:sp>
      <p:sp>
        <p:nvSpPr>
          <p:cNvPr id="75779" name="コンテンツ プレースホルダ 2"/>
          <p:cNvSpPr>
            <a:spLocks noGrp="1"/>
          </p:cNvSpPr>
          <p:nvPr>
            <p:ph idx="1"/>
          </p:nvPr>
        </p:nvSpPr>
        <p:spPr>
          <a:xfrm>
            <a:off x="827088" y="2133600"/>
            <a:ext cx="7358062" cy="3883025"/>
          </a:xfrm>
        </p:spPr>
        <p:txBody>
          <a:bodyPr/>
          <a:lstStyle/>
          <a:p>
            <a:pPr eaLnBrk="1" hangingPunct="1"/>
            <a:r>
              <a:rPr lang="ja-JP" altLang="en-US" sz="2800">
                <a:latin typeface="HG丸ｺﾞｼｯｸM-PRO" charset="-128"/>
              </a:rPr>
              <a:t>置換栄養法を用いている母親も</a:t>
            </a:r>
            <a:r>
              <a:rPr lang="en-US" altLang="ja-JP" sz="2800">
                <a:latin typeface="HG丸ｺﾞｼｯｸM-PRO" charset="-128"/>
              </a:rPr>
              <a:t>,</a:t>
            </a:r>
            <a:r>
              <a:rPr lang="ja-JP" altLang="en-US" sz="2800">
                <a:latin typeface="HG丸ｺﾞｼｯｸM-PRO" charset="-128"/>
              </a:rPr>
              <a:t>家族や友人からの支援が必要</a:t>
            </a:r>
            <a:endParaRPr lang="en-US" altLang="ja-JP" sz="2800">
              <a:latin typeface="HG丸ｺﾞｼｯｸM-PRO" charset="-128"/>
            </a:endParaRPr>
          </a:p>
          <a:p>
            <a:pPr eaLnBrk="1" hangingPunct="1"/>
            <a:r>
              <a:rPr lang="en-US" altLang="ja-JP" sz="2800">
                <a:latin typeface="HG丸ｺﾞｼｯｸM-PRO" charset="-128"/>
              </a:rPr>
              <a:t>HIV</a:t>
            </a:r>
            <a:r>
              <a:rPr lang="ja-JP" altLang="en-US" sz="2800">
                <a:latin typeface="HG丸ｺﾞｼｯｸM-PRO" charset="-128"/>
              </a:rPr>
              <a:t>陽性の母親には混合栄養ではなく</a:t>
            </a:r>
            <a:r>
              <a:rPr lang="en-US" altLang="ja-JP" sz="2800">
                <a:latin typeface="HG丸ｺﾞｼｯｸM-PRO" charset="-128"/>
              </a:rPr>
              <a:t>,</a:t>
            </a:r>
            <a:r>
              <a:rPr lang="ja-JP" altLang="en-US" sz="2800">
                <a:latin typeface="HG丸ｺﾞｼｯｸM-PRO" charset="-128"/>
              </a:rPr>
              <a:t>置換栄養法だけで育てるための支援が必要</a:t>
            </a:r>
          </a:p>
          <a:p>
            <a:pPr eaLnBrk="1" hangingPunct="1"/>
            <a:endParaRPr lang="ja-JP" altLang="en-US" sz="2800">
              <a:latin typeface="HG丸ｺﾞｼｯｸM-PRO" charset="-128"/>
            </a:endParaRPr>
          </a:p>
        </p:txBody>
      </p:sp>
      <p:sp>
        <p:nvSpPr>
          <p:cNvPr id="75780" name="スライド番号プレースホルダ 3"/>
          <p:cNvSpPr>
            <a:spLocks noGrp="1"/>
          </p:cNvSpPr>
          <p:nvPr>
            <p:ph type="sldNum" sz="quarter" idx="12"/>
          </p:nvPr>
        </p:nvSpPr>
        <p:spPr bwMode="auto">
          <a:noFill/>
          <a:ln>
            <a:miter lim="800000"/>
            <a:headEnd/>
            <a:tailEnd/>
          </a:ln>
        </p:spPr>
        <p:txBody>
          <a:bodyPr/>
          <a:lstStyle/>
          <a:p>
            <a:fld id="{F0BFC7C9-9FED-A543-94AF-83F2EC2E752C}" type="slidenum">
              <a:rPr lang="ja-JP" altLang="en-US"/>
              <a:pPr/>
              <a:t>24</a:t>
            </a:fld>
            <a:endParaRPr lang="ja-JP"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タイトル 1"/>
          <p:cNvSpPr>
            <a:spLocks noGrp="1"/>
          </p:cNvSpPr>
          <p:nvPr>
            <p:ph type="title"/>
          </p:nvPr>
        </p:nvSpPr>
        <p:spPr>
          <a:xfrm>
            <a:off x="900113" y="620713"/>
            <a:ext cx="7358062" cy="714375"/>
          </a:xfrm>
        </p:spPr>
        <p:txBody>
          <a:bodyPr/>
          <a:lstStyle/>
          <a:p>
            <a:pPr eaLnBrk="1" hangingPunct="1">
              <a:lnSpc>
                <a:spcPts val="3600"/>
              </a:lnSpc>
            </a:pPr>
            <a:r>
              <a:rPr lang="ja-JP" altLang="en-US" sz="3200" b="1">
                <a:ln>
                  <a:noFill/>
                </a:ln>
                <a:solidFill>
                  <a:srgbClr val="7030A0"/>
                </a:solidFill>
                <a:latin typeface="HG丸ｺﾞｼｯｸM-PRO" charset="-128"/>
              </a:rPr>
              <a:t>プライマリ・ケアと地域社会の</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保健医療従事者</a:t>
            </a:r>
          </a:p>
        </p:txBody>
      </p:sp>
      <p:sp>
        <p:nvSpPr>
          <p:cNvPr id="77827" name="コンテンツ プレースホルダ 2"/>
          <p:cNvSpPr>
            <a:spLocks noGrp="1"/>
          </p:cNvSpPr>
          <p:nvPr>
            <p:ph idx="1"/>
          </p:nvPr>
        </p:nvSpPr>
        <p:spPr>
          <a:xfrm>
            <a:off x="474663" y="1773238"/>
            <a:ext cx="8208962" cy="3527425"/>
          </a:xfrm>
        </p:spPr>
        <p:txBody>
          <a:bodyPr/>
          <a:lstStyle/>
          <a:p>
            <a:pPr eaLnBrk="1" hangingPunct="1">
              <a:spcBef>
                <a:spcPct val="0"/>
              </a:spcBef>
              <a:buClr>
                <a:srgbClr val="C00000"/>
              </a:buClr>
            </a:pPr>
            <a:r>
              <a:rPr lang="ja-JP" altLang="en-US" sz="2600">
                <a:latin typeface="HG丸ｺﾞｼｯｸM-PRO" charset="-128"/>
              </a:rPr>
              <a:t>母親や乳幼児に接触するときは</a:t>
            </a:r>
            <a:r>
              <a:rPr lang="en-US" altLang="ja-JP" sz="2600">
                <a:latin typeface="HG丸ｺﾞｼｯｸM-PRO" charset="-128"/>
              </a:rPr>
              <a:t>,</a:t>
            </a:r>
            <a:r>
              <a:rPr lang="ja-JP" altLang="en-US" sz="2600">
                <a:latin typeface="HG丸ｺﾞｼｯｸM-PRO" charset="-128"/>
              </a:rPr>
              <a:t>いつでも授乳と赤ちゃんのお世話を援助し支援する</a:t>
            </a:r>
            <a:endParaRPr lang="en-US" altLang="ja-JP" sz="2600">
              <a:latin typeface="HG丸ｺﾞｼｯｸM-PRO" charset="-128"/>
            </a:endParaRPr>
          </a:p>
          <a:p>
            <a:pPr eaLnBrk="1" hangingPunct="1">
              <a:spcBef>
                <a:spcPct val="0"/>
              </a:spcBef>
              <a:buClr>
                <a:srgbClr val="C00000"/>
              </a:buClr>
            </a:pPr>
            <a:r>
              <a:rPr lang="ja-JP" altLang="en-US" sz="2600">
                <a:latin typeface="HG丸ｺﾞｼｯｸM-PRO" charset="-128"/>
              </a:rPr>
              <a:t>自分でできない場合</a:t>
            </a:r>
            <a:r>
              <a:rPr lang="en-US" altLang="ja-JP" sz="2600">
                <a:latin typeface="HG丸ｺﾞｼｯｸM-PRO" charset="-128"/>
              </a:rPr>
              <a:t>,</a:t>
            </a:r>
            <a:r>
              <a:rPr lang="ja-JP" altLang="en-US" sz="2600">
                <a:latin typeface="HG丸ｺﾞｼｯｸM-PRO" charset="-128"/>
              </a:rPr>
              <a:t> 別の人を紹介</a:t>
            </a:r>
            <a:endParaRPr lang="en-US" altLang="ja-JP" sz="2600">
              <a:latin typeface="HG丸ｺﾞｼｯｸM-PRO" charset="-128"/>
            </a:endParaRPr>
          </a:p>
          <a:p>
            <a:pPr eaLnBrk="1" hangingPunct="1">
              <a:spcBef>
                <a:spcPct val="0"/>
              </a:spcBef>
              <a:buClr>
                <a:srgbClr val="C00000"/>
              </a:buClr>
            </a:pPr>
            <a:r>
              <a:rPr lang="ja-JP" altLang="en-US" sz="2600">
                <a:latin typeface="HG丸ｺﾞｼｯｸM-PRO" charset="-128"/>
              </a:rPr>
              <a:t>地域で活動をする保健医療従事者やボランティアはたいてい</a:t>
            </a:r>
            <a:r>
              <a:rPr lang="en-US" altLang="ja-JP" sz="2600">
                <a:latin typeface="HG丸ｺﾞｼｯｸM-PRO" charset="-128"/>
              </a:rPr>
              <a:t>,</a:t>
            </a:r>
            <a:r>
              <a:rPr lang="ja-JP" altLang="en-US" sz="2600">
                <a:latin typeface="HG丸ｺﾞｼｯｸM-PRO" charset="-128"/>
              </a:rPr>
              <a:t>病院を基点として働いている保健医療従事者よりも家族に近く</a:t>
            </a:r>
            <a:r>
              <a:rPr lang="en-US" altLang="ja-JP" sz="2600">
                <a:latin typeface="HG丸ｺﾞｼｯｸM-PRO" charset="-128"/>
              </a:rPr>
              <a:t>,</a:t>
            </a:r>
            <a:r>
              <a:rPr lang="ja-JP" altLang="en-US" sz="2600">
                <a:latin typeface="HG丸ｺﾞｼｯｸM-PRO" charset="-128"/>
              </a:rPr>
              <a:t>もっと多くの時間を割くことが可能</a:t>
            </a:r>
            <a:endParaRPr lang="en-US" altLang="ja-JP" sz="2600">
              <a:latin typeface="HG丸ｺﾞｼｯｸM-PRO" charset="-128"/>
            </a:endParaRPr>
          </a:p>
          <a:p>
            <a:pPr eaLnBrk="1" hangingPunct="1">
              <a:spcBef>
                <a:spcPct val="0"/>
              </a:spcBef>
              <a:buClr>
                <a:srgbClr val="C00000"/>
              </a:buClr>
            </a:pPr>
            <a:r>
              <a:rPr lang="ja-JP" altLang="en-US" sz="2600">
                <a:latin typeface="HG丸ｺﾞｼｯｸM-PRO" charset="-128"/>
              </a:rPr>
              <a:t>効果的に支援するために</a:t>
            </a:r>
            <a:r>
              <a:rPr lang="en-US" altLang="ja-JP" sz="2600">
                <a:latin typeface="HG丸ｺﾞｼｯｸM-PRO" charset="-128"/>
              </a:rPr>
              <a:t>,</a:t>
            </a:r>
            <a:r>
              <a:rPr lang="ja-JP" altLang="en-US" sz="2600">
                <a:latin typeface="HG丸ｺﾞｼｯｸM-PRO" charset="-128"/>
              </a:rPr>
              <a:t>地域で活動する保健医療従事者やボランティアも</a:t>
            </a:r>
            <a:r>
              <a:rPr lang="en-US" altLang="ja-JP" sz="2600">
                <a:latin typeface="HG丸ｺﾞｼｯｸM-PRO" charset="-128"/>
              </a:rPr>
              <a:t>,</a:t>
            </a:r>
            <a:r>
              <a:rPr lang="ja-JP" altLang="en-US" sz="2600">
                <a:latin typeface="HG丸ｺﾞｼｯｸM-PRO" charset="-128"/>
              </a:rPr>
              <a:t>赤ちゃんの授乳と世話に関して母親支援の研修を受ける必要がある</a:t>
            </a:r>
          </a:p>
          <a:p>
            <a:pPr eaLnBrk="1" hangingPunct="1"/>
            <a:endParaRPr lang="en-US" altLang="ja-JP" sz="2600">
              <a:latin typeface="HG丸ｺﾞｼｯｸM-PRO" charset="-128"/>
            </a:endParaRPr>
          </a:p>
        </p:txBody>
      </p:sp>
      <p:sp>
        <p:nvSpPr>
          <p:cNvPr id="77828" name="スライド番号プレースホルダ 3"/>
          <p:cNvSpPr>
            <a:spLocks noGrp="1"/>
          </p:cNvSpPr>
          <p:nvPr>
            <p:ph type="sldNum" sz="quarter" idx="12"/>
          </p:nvPr>
        </p:nvSpPr>
        <p:spPr bwMode="auto">
          <a:noFill/>
          <a:ln>
            <a:miter lim="800000"/>
            <a:headEnd/>
            <a:tailEnd/>
          </a:ln>
        </p:spPr>
        <p:txBody>
          <a:bodyPr/>
          <a:lstStyle/>
          <a:p>
            <a:fld id="{041DFDE4-EFE3-3E49-BAA7-0DB9DCB72257}" type="slidenum">
              <a:rPr lang="ja-JP" altLang="en-US"/>
              <a:pPr/>
              <a:t>25</a:t>
            </a:fld>
            <a:endParaRPr lang="ja-JP"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タイトル 1"/>
          <p:cNvSpPr>
            <a:spLocks noGrp="1"/>
          </p:cNvSpPr>
          <p:nvPr>
            <p:ph type="title"/>
          </p:nvPr>
        </p:nvSpPr>
        <p:spPr/>
        <p:txBody>
          <a:bodyPr/>
          <a:lstStyle/>
          <a:p>
            <a:pPr eaLnBrk="1" hangingPunct="1"/>
            <a:r>
              <a:rPr lang="ja-JP" altLang="en-US" sz="3200" b="1">
                <a:ln>
                  <a:noFill/>
                </a:ln>
                <a:solidFill>
                  <a:srgbClr val="7030A0"/>
                </a:solidFill>
              </a:rPr>
              <a:t>自ら実例になる</a:t>
            </a:r>
          </a:p>
        </p:txBody>
      </p:sp>
      <p:sp>
        <p:nvSpPr>
          <p:cNvPr id="79875" name="コンテンツ プレースホルダ 2"/>
          <p:cNvSpPr>
            <a:spLocks noGrp="1"/>
          </p:cNvSpPr>
          <p:nvPr>
            <p:ph idx="1"/>
          </p:nvPr>
        </p:nvSpPr>
        <p:spPr>
          <a:xfrm>
            <a:off x="684213" y="1773238"/>
            <a:ext cx="7848600" cy="4525962"/>
          </a:xfrm>
        </p:spPr>
        <p:txBody>
          <a:bodyPr/>
          <a:lstStyle/>
          <a:p>
            <a:pPr eaLnBrk="1" hangingPunct="1"/>
            <a:r>
              <a:rPr lang="ja-JP" altLang="en-US" sz="2800">
                <a:latin typeface="HG丸ｺﾞｼｯｸM-PRO" charset="-128"/>
              </a:rPr>
              <a:t>女性の保健医療従事者自身が赤ちゃんを生後半年間母乳だけで育て</a:t>
            </a:r>
            <a:r>
              <a:rPr lang="en-US" altLang="ja-JP" sz="2800">
                <a:latin typeface="HG丸ｺﾞｼｯｸM-PRO" charset="-128"/>
              </a:rPr>
              <a:t>,</a:t>
            </a:r>
            <a:r>
              <a:rPr lang="ja-JP" altLang="en-US" sz="2800">
                <a:latin typeface="HG丸ｺﾞｼｯｸM-PRO" charset="-128"/>
              </a:rPr>
              <a:t>その後適切な補完食を加えていく</a:t>
            </a:r>
            <a:endParaRPr lang="en-US" altLang="ja-JP" sz="2800">
              <a:latin typeface="HG丸ｺﾞｼｯｸM-PRO" charset="-128"/>
            </a:endParaRPr>
          </a:p>
          <a:p>
            <a:pPr lvl="1" eaLnBrk="1" hangingPunct="1">
              <a:buClr>
                <a:schemeClr val="bg2"/>
              </a:buClr>
              <a:buFont typeface="Wingdings" charset="2"/>
              <a:buChar char="ü"/>
            </a:pPr>
            <a:r>
              <a:rPr lang="ja-JP" altLang="en-US">
                <a:latin typeface="HG丸ｺﾞｼｯｸM-PRO" charset="-128"/>
              </a:rPr>
              <a:t>自分たちの地域社会で実例を示す</a:t>
            </a:r>
          </a:p>
        </p:txBody>
      </p:sp>
      <p:sp>
        <p:nvSpPr>
          <p:cNvPr id="79876" name="スライド番号プレースホルダ 3"/>
          <p:cNvSpPr>
            <a:spLocks noGrp="1"/>
          </p:cNvSpPr>
          <p:nvPr>
            <p:ph type="sldNum" sz="quarter" idx="12"/>
          </p:nvPr>
        </p:nvSpPr>
        <p:spPr bwMode="auto">
          <a:noFill/>
          <a:ln>
            <a:miter lim="800000"/>
            <a:headEnd/>
            <a:tailEnd/>
          </a:ln>
        </p:spPr>
        <p:txBody>
          <a:bodyPr/>
          <a:lstStyle/>
          <a:p>
            <a:fld id="{E069FC8D-C54F-FC45-B7F9-1206F3DD58E0}" type="slidenum">
              <a:rPr lang="ja-JP" altLang="en-US"/>
              <a:pPr/>
              <a:t>26</a:t>
            </a:fld>
            <a:endParaRPr lang="ja-JP"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タイトル 1"/>
          <p:cNvSpPr>
            <a:spLocks noGrp="1"/>
          </p:cNvSpPr>
          <p:nvPr>
            <p:ph type="title"/>
          </p:nvPr>
        </p:nvSpPr>
        <p:spPr>
          <a:xfrm>
            <a:off x="0" y="571500"/>
            <a:ext cx="9001125" cy="714375"/>
          </a:xfrm>
        </p:spPr>
        <p:txBody>
          <a:bodyPr/>
          <a:lstStyle/>
          <a:p>
            <a:pPr eaLnBrk="1" hangingPunct="1"/>
            <a:r>
              <a:rPr lang="ja-JP" altLang="en-US" sz="3200" b="1">
                <a:ln>
                  <a:noFill/>
                </a:ln>
                <a:solidFill>
                  <a:srgbClr val="7030A0"/>
                </a:solidFill>
                <a:latin typeface="HG丸ｺﾞｼｯｸM-PRO" charset="-128"/>
              </a:rPr>
              <a:t>母親同士の支援</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en-US" altLang="ja-JP" sz="3200" b="1">
                <a:ln>
                  <a:noFill/>
                </a:ln>
                <a:solidFill>
                  <a:srgbClr val="7030A0"/>
                </a:solidFill>
                <a:latin typeface="HG丸ｺﾞｼｯｸM-PRO" charset="-128"/>
              </a:rPr>
              <a:t>(</a:t>
            </a:r>
            <a:r>
              <a:rPr lang="ja-JP" altLang="en-US" sz="3200" b="1">
                <a:ln>
                  <a:noFill/>
                </a:ln>
                <a:solidFill>
                  <a:srgbClr val="7030A0"/>
                </a:solidFill>
                <a:latin typeface="HG丸ｺﾞｼｯｸM-PRO" charset="-128"/>
              </a:rPr>
              <a:t>母親から母親への支援</a:t>
            </a:r>
            <a:r>
              <a:rPr lang="en-US" altLang="ja-JP" sz="3200" b="1">
                <a:ln>
                  <a:noFill/>
                </a:ln>
                <a:solidFill>
                  <a:srgbClr val="7030A0"/>
                </a:solidFill>
                <a:latin typeface="HG丸ｺﾞｼｯｸM-PRO" charset="-128"/>
              </a:rPr>
              <a:t>)</a:t>
            </a:r>
            <a:endParaRPr lang="ja-JP" altLang="en-US" sz="3200" b="1">
              <a:ln>
                <a:noFill/>
              </a:ln>
              <a:solidFill>
                <a:srgbClr val="7030A0"/>
              </a:solidFill>
              <a:latin typeface="HG丸ｺﾞｼｯｸM-PRO" charset="-128"/>
            </a:endParaRPr>
          </a:p>
        </p:txBody>
      </p:sp>
      <p:sp>
        <p:nvSpPr>
          <p:cNvPr id="81923" name="コンテンツ プレースホルダ 2"/>
          <p:cNvSpPr>
            <a:spLocks noGrp="1"/>
          </p:cNvSpPr>
          <p:nvPr>
            <p:ph idx="1"/>
          </p:nvPr>
        </p:nvSpPr>
        <p:spPr>
          <a:xfrm>
            <a:off x="428625" y="1571625"/>
            <a:ext cx="8286750" cy="4500563"/>
          </a:xfrm>
        </p:spPr>
        <p:txBody>
          <a:bodyPr/>
          <a:lstStyle/>
          <a:p>
            <a:pPr eaLnBrk="1" hangingPunct="1">
              <a:spcBef>
                <a:spcPct val="0"/>
              </a:spcBef>
              <a:buClr>
                <a:srgbClr val="C00000"/>
              </a:buClr>
            </a:pPr>
            <a:r>
              <a:rPr lang="ja-JP" altLang="en-US" sz="2800">
                <a:latin typeface="HG丸ｺﾞｼｯｸM-PRO" charset="-128"/>
              </a:rPr>
              <a:t>母親同士の支援は通常地域が基点</a:t>
            </a:r>
            <a:endParaRPr lang="en-US" altLang="ja-JP" sz="2800">
              <a:latin typeface="HG丸ｺﾞｼｯｸM-PRO" charset="-128"/>
            </a:endParaRPr>
          </a:p>
          <a:p>
            <a:pPr eaLnBrk="1" hangingPunct="1">
              <a:spcBef>
                <a:spcPct val="0"/>
              </a:spcBef>
            </a:pPr>
            <a:r>
              <a:rPr lang="en-US" altLang="ja-JP" sz="2800">
                <a:latin typeface="HG丸ｺﾞｼｯｸM-PRO" charset="-128"/>
              </a:rPr>
              <a:t>1</a:t>
            </a:r>
            <a:r>
              <a:rPr lang="ja-JP" altLang="en-US" sz="2800">
                <a:latin typeface="HG丸ｺﾞｼｯｸM-PRO" charset="-128"/>
              </a:rPr>
              <a:t>対</a:t>
            </a:r>
            <a:r>
              <a:rPr lang="en-US" altLang="ja-JP" sz="2800">
                <a:latin typeface="HG丸ｺﾞｼｯｸM-PRO" charset="-128"/>
              </a:rPr>
              <a:t>1</a:t>
            </a:r>
            <a:r>
              <a:rPr lang="ja-JP" altLang="en-US" sz="2800">
                <a:latin typeface="HG丸ｺﾞｼｯｸM-PRO" charset="-128"/>
              </a:rPr>
              <a:t>の支援</a:t>
            </a:r>
            <a:endParaRPr lang="en-US" altLang="ja-JP" sz="2800">
              <a:latin typeface="HG丸ｺﾞｼｯｸM-PRO" charset="-128"/>
            </a:endParaRPr>
          </a:p>
          <a:p>
            <a:pPr lvl="1" eaLnBrk="1" hangingPunct="1">
              <a:spcBef>
                <a:spcPct val="0"/>
              </a:spcBef>
              <a:buClr>
                <a:schemeClr val="bg2"/>
              </a:buClr>
              <a:buFont typeface="Wingdings" charset="2"/>
              <a:buChar char="ü"/>
            </a:pPr>
            <a:r>
              <a:rPr lang="ja-JP" altLang="en-US">
                <a:latin typeface="HG丸ｺﾞｼｯｸM-PRO" charset="-128"/>
              </a:rPr>
              <a:t>子育て経験のある母親に</a:t>
            </a:r>
            <a:r>
              <a:rPr lang="en-US" altLang="ja-JP">
                <a:latin typeface="HG丸ｺﾞｼｯｸM-PRO" charset="-128"/>
              </a:rPr>
              <a:t>,</a:t>
            </a:r>
            <a:r>
              <a:rPr lang="ja-JP" altLang="en-US">
                <a:latin typeface="HG丸ｺﾞｼｯｸM-PRO" charset="-128"/>
              </a:rPr>
              <a:t>母親になったばかりの方に名前を教えてもよいかどうかきいてみる</a:t>
            </a:r>
            <a:endParaRPr lang="en-US" altLang="ja-JP">
              <a:latin typeface="HG丸ｺﾞｼｯｸM-PRO" charset="-128"/>
            </a:endParaRPr>
          </a:p>
          <a:p>
            <a:pPr eaLnBrk="1" hangingPunct="1">
              <a:spcBef>
                <a:spcPct val="0"/>
              </a:spcBef>
            </a:pPr>
            <a:r>
              <a:rPr lang="ja-JP" altLang="en-US" sz="2800">
                <a:latin typeface="HG丸ｺﾞｼｯｸM-PRO" charset="-128"/>
              </a:rPr>
              <a:t>グループを基盤としての支援</a:t>
            </a:r>
            <a:endParaRPr lang="en-US" altLang="ja-JP" sz="2800">
              <a:latin typeface="HG丸ｺﾞｼｯｸM-PRO" charset="-128"/>
            </a:endParaRPr>
          </a:p>
          <a:p>
            <a:pPr lvl="1" eaLnBrk="1" hangingPunct="1">
              <a:spcBef>
                <a:spcPct val="0"/>
              </a:spcBef>
              <a:buClr>
                <a:schemeClr val="bg2"/>
              </a:buClr>
              <a:buFont typeface="Wingdings" charset="2"/>
              <a:buChar char="ü"/>
            </a:pPr>
            <a:r>
              <a:rPr lang="ja-JP" altLang="en-US">
                <a:latin typeface="HG丸ｺﾞｼｯｸM-PRO" charset="-128"/>
              </a:rPr>
              <a:t>母親が自分たちで始める</a:t>
            </a:r>
            <a:endParaRPr lang="en-US" altLang="ja-JP">
              <a:latin typeface="HG丸ｺﾞｼｯｸM-PRO" charset="-128"/>
            </a:endParaRPr>
          </a:p>
          <a:p>
            <a:pPr lvl="1" eaLnBrk="1" hangingPunct="1">
              <a:spcBef>
                <a:spcPct val="0"/>
              </a:spcBef>
              <a:buClr>
                <a:schemeClr val="bg2"/>
              </a:buClr>
              <a:buFont typeface="Wingdings" charset="2"/>
              <a:buChar char="ü"/>
            </a:pPr>
            <a:r>
              <a:rPr lang="ja-JP" altLang="en-US">
                <a:latin typeface="HG丸ｺﾞｼｯｸM-PRO" charset="-128"/>
              </a:rPr>
              <a:t>地域で保健活動する保健医療従事者やボランティアが始める</a:t>
            </a:r>
            <a:endParaRPr lang="en-US" altLang="ja-JP">
              <a:latin typeface="HG丸ｺﾞｼｯｸM-PRO" charset="-128"/>
            </a:endParaRPr>
          </a:p>
          <a:p>
            <a:pPr lvl="1" eaLnBrk="1" hangingPunct="1">
              <a:spcBef>
                <a:spcPct val="0"/>
              </a:spcBef>
              <a:buClr>
                <a:schemeClr val="bg2"/>
              </a:buClr>
              <a:buFont typeface="Wingdings" charset="2"/>
              <a:buChar char="ü"/>
            </a:pPr>
            <a:r>
              <a:rPr lang="en-US" altLang="ja-JP">
                <a:latin typeface="HG丸ｺﾞｼｯｸM-PRO" charset="-128"/>
              </a:rPr>
              <a:t>HIV</a:t>
            </a:r>
            <a:r>
              <a:rPr lang="ja-JP" altLang="en-US">
                <a:latin typeface="HG丸ｺﾞｼｯｸM-PRO" charset="-128"/>
              </a:rPr>
              <a:t>陽性女性の特別な支援グループ　など</a:t>
            </a:r>
          </a:p>
        </p:txBody>
      </p:sp>
      <p:sp>
        <p:nvSpPr>
          <p:cNvPr id="81924" name="スライド番号プレースホルダ 3"/>
          <p:cNvSpPr>
            <a:spLocks noGrp="1"/>
          </p:cNvSpPr>
          <p:nvPr>
            <p:ph type="sldNum" sz="quarter" idx="12"/>
          </p:nvPr>
        </p:nvSpPr>
        <p:spPr bwMode="auto">
          <a:noFill/>
          <a:ln>
            <a:miter lim="800000"/>
            <a:headEnd/>
            <a:tailEnd/>
          </a:ln>
        </p:spPr>
        <p:txBody>
          <a:bodyPr/>
          <a:lstStyle/>
          <a:p>
            <a:fld id="{0BDA88B4-BCC2-434E-907B-821EE9A61BB2}" type="slidenum">
              <a:rPr lang="ja-JP" altLang="en-US"/>
              <a:pPr/>
              <a:t>27</a:t>
            </a:fld>
            <a:endParaRPr lang="ja-JP"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タイトル 5"/>
          <p:cNvSpPr>
            <a:spLocks noGrp="1"/>
          </p:cNvSpPr>
          <p:nvPr>
            <p:ph type="title"/>
          </p:nvPr>
        </p:nvSpPr>
        <p:spPr>
          <a:xfrm>
            <a:off x="827088" y="333375"/>
            <a:ext cx="7500937" cy="935038"/>
          </a:xfrm>
        </p:spPr>
        <p:txBody>
          <a:bodyPr/>
          <a:lstStyle/>
          <a:p>
            <a:pPr eaLnBrk="1" hangingPunct="1"/>
            <a:r>
              <a:rPr lang="ja-JP" altLang="en-US" sz="3200" b="1">
                <a:ln>
                  <a:noFill/>
                </a:ln>
                <a:solidFill>
                  <a:srgbClr val="7030A0"/>
                </a:solidFill>
              </a:rPr>
              <a:t>母親同士の支援グループ</a:t>
            </a:r>
          </a:p>
        </p:txBody>
      </p:sp>
      <p:sp>
        <p:nvSpPr>
          <p:cNvPr id="83971" name="コンテンツ プレースホルダ 2"/>
          <p:cNvSpPr>
            <a:spLocks noGrp="1"/>
          </p:cNvSpPr>
          <p:nvPr>
            <p:ph sz="half" idx="1"/>
          </p:nvPr>
        </p:nvSpPr>
        <p:spPr>
          <a:xfrm>
            <a:off x="611188" y="1412875"/>
            <a:ext cx="8208962" cy="4248150"/>
          </a:xfrm>
        </p:spPr>
        <p:txBody>
          <a:bodyPr/>
          <a:lstStyle/>
          <a:p>
            <a:pPr marL="342900" lvl="1" indent="-342900" eaLnBrk="1" hangingPunct="1">
              <a:buClr>
                <a:srgbClr val="C00000"/>
              </a:buClr>
            </a:pPr>
            <a:r>
              <a:rPr lang="ja-JP" altLang="en-US" sz="2800">
                <a:latin typeface="HG丸ｺﾞｼｯｸM-PRO" charset="-128"/>
              </a:rPr>
              <a:t>母親自身の地域内</a:t>
            </a:r>
            <a:r>
              <a:rPr lang="en-US" altLang="ja-JP" sz="2800">
                <a:latin typeface="HG丸ｺﾞｼｯｸM-PRO" charset="-128"/>
              </a:rPr>
              <a:t>(</a:t>
            </a:r>
            <a:r>
              <a:rPr lang="ja-JP" altLang="en-US" sz="2800">
                <a:latin typeface="HG丸ｺﾞｼｯｸM-PRO" charset="-128"/>
              </a:rPr>
              <a:t>共同体</a:t>
            </a:r>
            <a:r>
              <a:rPr lang="en-US" altLang="ja-JP" sz="2800">
                <a:latin typeface="HG丸ｺﾞｼｯｸM-PRO" charset="-128"/>
              </a:rPr>
              <a:t>)</a:t>
            </a:r>
            <a:r>
              <a:rPr lang="ja-JP" altLang="en-US" sz="2800">
                <a:latin typeface="HG丸ｺﾞｼｯｸM-PRO" charset="-128"/>
              </a:rPr>
              <a:t>で援助を得られる</a:t>
            </a:r>
            <a:endParaRPr lang="en-US" altLang="ja-JP" sz="2800">
              <a:latin typeface="HG丸ｺﾞｼｯｸM-PRO" charset="-128"/>
            </a:endParaRPr>
          </a:p>
          <a:p>
            <a:pPr eaLnBrk="1" hangingPunct="1">
              <a:buClr>
                <a:srgbClr val="C00000"/>
              </a:buClr>
            </a:pPr>
            <a:r>
              <a:rPr lang="ja-JP" altLang="en-US">
                <a:latin typeface="HG丸ｺﾞｼｯｸM-PRO" charset="-128"/>
              </a:rPr>
              <a:t>簡単に利用しやすく</a:t>
            </a:r>
            <a:r>
              <a:rPr lang="en-US" altLang="ja-JP">
                <a:latin typeface="HG丸ｺﾞｼｯｸM-PRO" charset="-128"/>
              </a:rPr>
              <a:t>,</a:t>
            </a:r>
            <a:r>
              <a:rPr lang="ja-JP" altLang="en-US">
                <a:latin typeface="HG丸ｺﾞｼｯｸM-PRO" charset="-128"/>
              </a:rPr>
              <a:t>無料もしくはとても安い</a:t>
            </a:r>
            <a:endParaRPr lang="en-US" altLang="ja-JP">
              <a:latin typeface="HG丸ｺﾞｼｯｸM-PRO" charset="-128"/>
            </a:endParaRPr>
          </a:p>
          <a:p>
            <a:pPr marL="342900" lvl="1" indent="-342900" eaLnBrk="1" hangingPunct="1">
              <a:buClr>
                <a:srgbClr val="C00000"/>
              </a:buClr>
            </a:pPr>
            <a:r>
              <a:rPr lang="ja-JP" altLang="en-US" sz="2800">
                <a:latin typeface="HG丸ｺﾞｼｯｸM-PRO" charset="-128"/>
              </a:rPr>
              <a:t>経験をもつ母親が</a:t>
            </a:r>
            <a:r>
              <a:rPr lang="en-US" altLang="ja-JP" sz="2800">
                <a:latin typeface="HG丸ｺﾞｼｯｸM-PRO" charset="-128"/>
              </a:rPr>
              <a:t>,</a:t>
            </a:r>
            <a:r>
              <a:rPr lang="ja-JP" altLang="en-US" sz="2800">
                <a:latin typeface="HG丸ｺﾞｼｯｸM-PRO" charset="-128"/>
              </a:rPr>
              <a:t>グループでの話し合いを進めたり援助したりする</a:t>
            </a:r>
            <a:endParaRPr lang="en-US" altLang="ja-JP" sz="2800">
              <a:latin typeface="HG丸ｺﾞｼｯｸM-PRO" charset="-128"/>
            </a:endParaRPr>
          </a:p>
          <a:p>
            <a:pPr marL="342900" lvl="1" indent="-342900" eaLnBrk="1" hangingPunct="1">
              <a:buClr>
                <a:srgbClr val="C00000"/>
              </a:buClr>
            </a:pPr>
            <a:r>
              <a:rPr lang="ja-JP" altLang="en-US" sz="2800">
                <a:latin typeface="HG丸ｺﾞｼｯｸM-PRO" charset="-128"/>
              </a:rPr>
              <a:t>経験をもつ母親だけではなく</a:t>
            </a:r>
            <a:r>
              <a:rPr lang="en-US" altLang="ja-JP" sz="2800">
                <a:latin typeface="HG丸ｺﾞｼｯｸM-PRO" charset="-128"/>
              </a:rPr>
              <a:t>,</a:t>
            </a:r>
            <a:r>
              <a:rPr lang="ja-JP" altLang="en-US" sz="2800">
                <a:latin typeface="HG丸ｺﾞｼｯｸM-PRO" charset="-128"/>
              </a:rPr>
              <a:t>妊娠中の女性も参加できる</a:t>
            </a:r>
            <a:endParaRPr lang="en-US" altLang="ja-JP" sz="2800">
              <a:latin typeface="HG丸ｺﾞｼｯｸM-PRO" charset="-128"/>
            </a:endParaRPr>
          </a:p>
          <a:p>
            <a:pPr eaLnBrk="1" hangingPunct="1">
              <a:buClr>
                <a:srgbClr val="C00000"/>
              </a:buClr>
            </a:pPr>
            <a:r>
              <a:rPr lang="ja-JP" altLang="en-US">
                <a:latin typeface="HG丸ｺﾞｼｯｸM-PRO" charset="-128"/>
              </a:rPr>
              <a:t>理想的には</a:t>
            </a:r>
            <a:r>
              <a:rPr lang="en-US" altLang="ja-JP">
                <a:latin typeface="HG丸ｺﾞｼｯｸM-PRO" charset="-128"/>
              </a:rPr>
              <a:t>,</a:t>
            </a:r>
            <a:r>
              <a:rPr lang="ja-JP" altLang="en-US">
                <a:latin typeface="HG丸ｺﾞｼｯｸM-PRO" charset="-128"/>
              </a:rPr>
              <a:t>支援するために研修を受けた母親に</a:t>
            </a:r>
            <a:r>
              <a:rPr lang="en-US" altLang="ja-JP">
                <a:latin typeface="HG丸ｺﾞｼｯｸM-PRO" charset="-128"/>
              </a:rPr>
              <a:t>,</a:t>
            </a:r>
            <a:r>
              <a:rPr lang="ja-JP" altLang="en-US">
                <a:latin typeface="HG丸ｺﾞｼｯｸM-PRO" charset="-128"/>
              </a:rPr>
              <a:t>困っている母親が</a:t>
            </a:r>
            <a:r>
              <a:rPr lang="en-US" altLang="ja-JP">
                <a:latin typeface="HG丸ｺﾞｼｯｸM-PRO" charset="-128"/>
              </a:rPr>
              <a:t>,</a:t>
            </a:r>
            <a:r>
              <a:rPr lang="ja-JP" altLang="en-US">
                <a:latin typeface="HG丸ｺﾞｼｯｸM-PRO" charset="-128"/>
              </a:rPr>
              <a:t>いつでも助けを求められるとよい</a:t>
            </a:r>
          </a:p>
        </p:txBody>
      </p:sp>
      <p:sp>
        <p:nvSpPr>
          <p:cNvPr id="83972" name="スライド番号プレースホルダ 3"/>
          <p:cNvSpPr>
            <a:spLocks noGrp="1"/>
          </p:cNvSpPr>
          <p:nvPr>
            <p:ph type="sldNum" sz="quarter" idx="12"/>
          </p:nvPr>
        </p:nvSpPr>
        <p:spPr bwMode="auto">
          <a:noFill/>
          <a:ln>
            <a:miter lim="800000"/>
            <a:headEnd/>
            <a:tailEnd/>
          </a:ln>
        </p:spPr>
        <p:txBody>
          <a:bodyPr/>
          <a:lstStyle/>
          <a:p>
            <a:fld id="{26FA1DD1-93D2-8642-BA8B-67EC36E7C4D4}" type="slidenum">
              <a:rPr lang="ja-JP" altLang="en-US"/>
              <a:pPr/>
              <a:t>28</a:t>
            </a:fld>
            <a:endParaRPr lang="ja-JP" alt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タイトル 1"/>
          <p:cNvSpPr>
            <a:spLocks noGrp="1"/>
          </p:cNvSpPr>
          <p:nvPr>
            <p:ph type="title"/>
          </p:nvPr>
        </p:nvSpPr>
        <p:spPr/>
        <p:txBody>
          <a:bodyPr/>
          <a:lstStyle/>
          <a:p>
            <a:pPr eaLnBrk="1" hangingPunct="1"/>
            <a:r>
              <a:rPr lang="ja-JP" altLang="en-US" sz="3200" b="1">
                <a:ln>
                  <a:noFill/>
                </a:ln>
                <a:solidFill>
                  <a:srgbClr val="7030A0"/>
                </a:solidFill>
              </a:rPr>
              <a:t>母親同士の支援グループの利点</a:t>
            </a:r>
          </a:p>
        </p:txBody>
      </p:sp>
      <p:sp>
        <p:nvSpPr>
          <p:cNvPr id="86019" name="コンテンツ プレースホルダ 2"/>
          <p:cNvSpPr>
            <a:spLocks noGrp="1"/>
          </p:cNvSpPr>
          <p:nvPr>
            <p:ph idx="1"/>
          </p:nvPr>
        </p:nvSpPr>
        <p:spPr>
          <a:xfrm>
            <a:off x="609600" y="1766888"/>
            <a:ext cx="8001000" cy="4557712"/>
          </a:xfrm>
        </p:spPr>
        <p:txBody>
          <a:bodyPr/>
          <a:lstStyle/>
          <a:p>
            <a:pPr eaLnBrk="1" hangingPunct="1">
              <a:spcAft>
                <a:spcPts val="1200"/>
              </a:spcAft>
            </a:pPr>
            <a:r>
              <a:rPr lang="ja-JP" altLang="en-US" sz="2800">
                <a:latin typeface="HG丸ｺﾞｼｯｸM-PRO" charset="-128"/>
              </a:rPr>
              <a:t>授乳や赤ちゃんのお世話は</a:t>
            </a:r>
            <a:r>
              <a:rPr lang="en-US" altLang="ja-JP" sz="2800">
                <a:latin typeface="HG丸ｺﾞｼｯｸM-PRO" charset="-128"/>
              </a:rPr>
              <a:t>,</a:t>
            </a:r>
            <a:r>
              <a:rPr lang="ja-JP" altLang="en-US" sz="2800">
                <a:latin typeface="HG丸ｺﾞｼｯｸM-PRO" charset="-128"/>
              </a:rPr>
              <a:t>保健医療従事者に解決してもらわなければならない特別な問題ではなく</a:t>
            </a:r>
            <a:r>
              <a:rPr lang="en-US" altLang="ja-JP" sz="2800">
                <a:latin typeface="HG丸ｺﾞｼｯｸM-PRO" charset="-128"/>
              </a:rPr>
              <a:t>,</a:t>
            </a:r>
            <a:r>
              <a:rPr lang="ja-JP" altLang="en-US" sz="2800">
                <a:latin typeface="HG丸ｺﾞｼｯｸM-PRO" charset="-128"/>
              </a:rPr>
              <a:t>ごく普通のことと思える</a:t>
            </a:r>
            <a:endParaRPr lang="en-US" altLang="ja-JP" sz="2800">
              <a:latin typeface="HG丸ｺﾞｼｯｸM-PRO" charset="-128"/>
            </a:endParaRPr>
          </a:p>
          <a:p>
            <a:pPr eaLnBrk="1" hangingPunct="1">
              <a:spcAft>
                <a:spcPts val="1200"/>
              </a:spcAft>
            </a:pPr>
            <a:r>
              <a:rPr lang="ja-JP" altLang="en-US" sz="2800">
                <a:latin typeface="HG丸ｺﾞｼｯｸM-PRO" charset="-128"/>
              </a:rPr>
              <a:t>安心でき自信が持てる</a:t>
            </a:r>
            <a:endParaRPr lang="en-US" altLang="ja-JP" sz="2800">
              <a:latin typeface="HG丸ｺﾞｼｯｸM-PRO" charset="-128"/>
            </a:endParaRPr>
          </a:p>
          <a:p>
            <a:pPr eaLnBrk="1" hangingPunct="1">
              <a:spcAft>
                <a:spcPts val="1200"/>
              </a:spcAft>
            </a:pPr>
            <a:r>
              <a:rPr lang="ja-JP" altLang="en-US" sz="2800">
                <a:latin typeface="HG丸ｺﾞｼｯｸM-PRO" charset="-128"/>
              </a:rPr>
              <a:t>グループの集いの外でもお互いを助け合い</a:t>
            </a:r>
            <a:r>
              <a:rPr lang="en-US" altLang="ja-JP" sz="2800">
                <a:latin typeface="HG丸ｺﾞｼｯｸM-PRO" charset="-128"/>
              </a:rPr>
              <a:t>,</a:t>
            </a:r>
            <a:r>
              <a:rPr lang="ja-JP" altLang="en-US" sz="2800">
                <a:latin typeface="HG丸ｺﾞｼｯｸM-PRO" charset="-128"/>
              </a:rPr>
              <a:t>友情を築ける</a:t>
            </a:r>
            <a:endParaRPr lang="en-US" altLang="ja-JP" sz="2800">
              <a:latin typeface="HG丸ｺﾞｼｯｸM-PRO" charset="-128"/>
            </a:endParaRPr>
          </a:p>
          <a:p>
            <a:pPr eaLnBrk="1" hangingPunct="1">
              <a:spcAft>
                <a:spcPts val="1200"/>
              </a:spcAft>
            </a:pPr>
            <a:endParaRPr lang="ja-JP" altLang="en-US" sz="2800">
              <a:latin typeface="HG丸ｺﾞｼｯｸM-PRO" charset="-128"/>
            </a:endParaRPr>
          </a:p>
          <a:p>
            <a:pPr eaLnBrk="1" hangingPunct="1">
              <a:spcAft>
                <a:spcPts val="1200"/>
              </a:spcAft>
            </a:pPr>
            <a:endParaRPr lang="ja-JP" altLang="en-US">
              <a:latin typeface="HG丸ｺﾞｼｯｸM-PRO" charset="-128"/>
            </a:endParaRPr>
          </a:p>
        </p:txBody>
      </p:sp>
      <p:sp>
        <p:nvSpPr>
          <p:cNvPr id="86020" name="スライド番号プレースホルダ 3"/>
          <p:cNvSpPr>
            <a:spLocks noGrp="1"/>
          </p:cNvSpPr>
          <p:nvPr>
            <p:ph type="sldNum" sz="quarter" idx="12"/>
          </p:nvPr>
        </p:nvSpPr>
        <p:spPr bwMode="auto">
          <a:noFill/>
          <a:ln>
            <a:miter lim="800000"/>
            <a:headEnd/>
            <a:tailEnd/>
          </a:ln>
        </p:spPr>
        <p:txBody>
          <a:bodyPr/>
          <a:lstStyle/>
          <a:p>
            <a:fld id="{DCDB8B6F-269E-794F-BE0D-830915FC7A21}" type="slidenum">
              <a:rPr lang="ja-JP" altLang="en-US"/>
              <a:pPr/>
              <a:t>29</a:t>
            </a:fld>
            <a:endParaRPr lang="ja-JP"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タイトル 3"/>
          <p:cNvSpPr>
            <a:spLocks noGrp="1"/>
          </p:cNvSpPr>
          <p:nvPr>
            <p:ph type="ctrTitle"/>
          </p:nvPr>
        </p:nvSpPr>
        <p:spPr>
          <a:xfrm>
            <a:off x="0" y="2143125"/>
            <a:ext cx="9144000" cy="1357313"/>
          </a:xfrm>
        </p:spPr>
        <p:txBody>
          <a:bodyPr/>
          <a:lstStyle/>
          <a:p>
            <a:pPr eaLnBrk="1" hangingPunct="1"/>
            <a:r>
              <a:rPr lang="ja-JP" altLang="en-US" b="1">
                <a:ln>
                  <a:noFill/>
                </a:ln>
              </a:rPr>
              <a:t>１．母親の退院準備を整える</a:t>
            </a:r>
          </a:p>
        </p:txBody>
      </p:sp>
      <p:sp>
        <p:nvSpPr>
          <p:cNvPr id="32771"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
        <p:nvSpPr>
          <p:cNvPr id="32772" name="スライド番号プレースホルダ 3"/>
          <p:cNvSpPr>
            <a:spLocks noGrp="1"/>
          </p:cNvSpPr>
          <p:nvPr>
            <p:ph type="sldNum" sz="quarter" idx="11"/>
          </p:nvPr>
        </p:nvSpPr>
        <p:spPr bwMode="auto">
          <a:noFill/>
          <a:ln>
            <a:miter lim="800000"/>
            <a:headEnd/>
            <a:tailEnd/>
          </a:ln>
        </p:spPr>
        <p:txBody>
          <a:bodyPr/>
          <a:lstStyle/>
          <a:p>
            <a:fld id="{B059C213-0F9B-F948-9209-002C18C08839}" type="slidenum">
              <a:rPr lang="ja-JP" altLang="en-US"/>
              <a:pPr/>
              <a:t>3</a:t>
            </a:fld>
            <a:endParaRPr lang="ja-JP" altLang="en-US"/>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6" name="タイトル 1"/>
          <p:cNvSpPr>
            <a:spLocks noGrp="1"/>
          </p:cNvSpPr>
          <p:nvPr>
            <p:ph type="title"/>
          </p:nvPr>
        </p:nvSpPr>
        <p:spPr>
          <a:xfrm>
            <a:off x="468313" y="762000"/>
            <a:ext cx="8064500" cy="714375"/>
          </a:xfrm>
        </p:spPr>
        <p:txBody>
          <a:bodyPr/>
          <a:lstStyle/>
          <a:p>
            <a:pPr eaLnBrk="1" hangingPunct="1"/>
            <a:r>
              <a:rPr lang="ja-JP" altLang="en-US" sz="3200" b="1">
                <a:ln>
                  <a:noFill/>
                </a:ln>
                <a:solidFill>
                  <a:srgbClr val="7030A0"/>
                </a:solidFill>
              </a:rPr>
              <a:t>大きなネットワークをもつ団体もある</a:t>
            </a:r>
          </a:p>
        </p:txBody>
      </p:sp>
      <p:sp>
        <p:nvSpPr>
          <p:cNvPr id="88067" name="コンテンツ プレースホルダ 2"/>
          <p:cNvSpPr>
            <a:spLocks noGrp="1"/>
          </p:cNvSpPr>
          <p:nvPr>
            <p:ph idx="1"/>
          </p:nvPr>
        </p:nvSpPr>
        <p:spPr>
          <a:xfrm>
            <a:off x="822325" y="2027238"/>
            <a:ext cx="7358063" cy="4525962"/>
          </a:xfrm>
        </p:spPr>
        <p:txBody>
          <a:bodyPr/>
          <a:lstStyle/>
          <a:p>
            <a:pPr eaLnBrk="1" hangingPunct="1">
              <a:buClr>
                <a:srgbClr val="C00000"/>
              </a:buClr>
            </a:pPr>
            <a:r>
              <a:rPr lang="ja-JP" altLang="en-US" sz="2400">
                <a:latin typeface="HG丸ｺﾞｼｯｸM-PRO" charset="-128"/>
              </a:rPr>
              <a:t>母親同士の支援グループには</a:t>
            </a:r>
            <a:r>
              <a:rPr lang="en-US" altLang="ja-JP" sz="2400">
                <a:latin typeface="HG丸ｺﾞｼｯｸM-PRO" charset="-128"/>
              </a:rPr>
              <a:t>,</a:t>
            </a:r>
            <a:r>
              <a:rPr lang="ja-JP" altLang="en-US" sz="2400">
                <a:latin typeface="HG丸ｺﾞｼｯｸM-PRO" charset="-128"/>
              </a:rPr>
              <a:t>研修や発行物</a:t>
            </a:r>
            <a:r>
              <a:rPr lang="en-US" altLang="ja-JP" sz="2400">
                <a:latin typeface="HG丸ｺﾞｼｯｸM-PRO" charset="-128"/>
              </a:rPr>
              <a:t>,</a:t>
            </a:r>
            <a:r>
              <a:rPr lang="ja-JP" altLang="en-US" sz="2400">
                <a:latin typeface="HG丸ｺﾞｼｯｸM-PRO" charset="-128"/>
              </a:rPr>
              <a:t>ほかのサービスなどを提供している</a:t>
            </a:r>
            <a:r>
              <a:rPr lang="en-US" altLang="ja-JP" sz="2400">
                <a:latin typeface="HG丸ｺﾞｼｯｸM-PRO" charset="-128"/>
              </a:rPr>
              <a:t>,</a:t>
            </a:r>
            <a:r>
              <a:rPr lang="ja-JP" altLang="en-US" sz="2400">
                <a:latin typeface="HG丸ｺﾞｼｯｸM-PRO" charset="-128"/>
              </a:rPr>
              <a:t>より大きなネットワークの一部となっているものも</a:t>
            </a:r>
            <a:endParaRPr lang="en-US" altLang="ja-JP" sz="2400">
              <a:latin typeface="HG丸ｺﾞｼｯｸM-PRO" charset="-128"/>
            </a:endParaRPr>
          </a:p>
          <a:p>
            <a:pPr eaLnBrk="1" hangingPunct="1">
              <a:buClr>
                <a:srgbClr val="C00000"/>
              </a:buClr>
            </a:pPr>
            <a:r>
              <a:rPr lang="ja-JP" altLang="en-US" sz="2400">
                <a:latin typeface="HG丸ｺﾞｼｯｸM-PRO" charset="-128"/>
              </a:rPr>
              <a:t>グループのリーダーやファシリテーターである母親を</a:t>
            </a:r>
            <a:r>
              <a:rPr lang="en-US" altLang="ja-JP" sz="2400">
                <a:latin typeface="HG丸ｺﾞｼｯｸM-PRO" charset="-128"/>
              </a:rPr>
              <a:t>,</a:t>
            </a:r>
            <a:r>
              <a:rPr lang="ja-JP" altLang="en-US" sz="2400">
                <a:latin typeface="HG丸ｺﾞｼｯｸM-PRO" charset="-128"/>
              </a:rPr>
              <a:t>保健医療従事者の研修に招いて協力を得る</a:t>
            </a:r>
            <a:r>
              <a:rPr lang="en-US" altLang="ja-JP" sz="2400">
                <a:latin typeface="HG丸ｺﾞｼｯｸM-PRO" charset="-128"/>
              </a:rPr>
              <a:t>.</a:t>
            </a:r>
          </a:p>
          <a:p>
            <a:pPr eaLnBrk="1" hangingPunct="1">
              <a:buClr>
                <a:srgbClr val="C00000"/>
              </a:buClr>
            </a:pPr>
            <a:r>
              <a:rPr lang="ja-JP" altLang="en-US" sz="2400">
                <a:latin typeface="HG丸ｺﾞｼｯｸM-PRO" charset="-128"/>
              </a:rPr>
              <a:t>病棟やクリニックに招いて</a:t>
            </a:r>
            <a:r>
              <a:rPr lang="en-US" altLang="ja-JP" sz="2400">
                <a:latin typeface="HG丸ｺﾞｼｯｸM-PRO" charset="-128"/>
              </a:rPr>
              <a:t>,</a:t>
            </a:r>
            <a:r>
              <a:rPr lang="ja-JP" altLang="en-US" sz="2400">
                <a:latin typeface="HG丸ｺﾞｼｯｸM-PRO" charset="-128"/>
              </a:rPr>
              <a:t>妊娠中の女性や新しく母親になった女性たちに紹介</a:t>
            </a:r>
          </a:p>
        </p:txBody>
      </p:sp>
      <p:sp>
        <p:nvSpPr>
          <p:cNvPr id="88068" name="スライド番号プレースホルダ 3"/>
          <p:cNvSpPr>
            <a:spLocks noGrp="1"/>
          </p:cNvSpPr>
          <p:nvPr>
            <p:ph type="sldNum" sz="quarter" idx="12"/>
          </p:nvPr>
        </p:nvSpPr>
        <p:spPr bwMode="auto">
          <a:noFill/>
          <a:ln>
            <a:miter lim="800000"/>
            <a:headEnd/>
            <a:tailEnd/>
          </a:ln>
        </p:spPr>
        <p:txBody>
          <a:bodyPr/>
          <a:lstStyle/>
          <a:p>
            <a:fld id="{3C48C492-0743-ED4D-AF5E-BBD9C3873F4D}" type="slidenum">
              <a:rPr lang="ja-JP" altLang="en-US"/>
              <a:pPr/>
              <a:t>30</a:t>
            </a:fld>
            <a:endParaRPr lang="ja-JP"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bg>
      <p:bgPr>
        <a:solidFill>
          <a:srgbClr val="A6A6A6"/>
        </a:solidFill>
        <a:effectLst/>
      </p:bgPr>
    </p:bg>
    <p:spTree>
      <p:nvGrpSpPr>
        <p:cNvPr id="1" name=""/>
        <p:cNvGrpSpPr/>
        <p:nvPr/>
      </p:nvGrpSpPr>
      <p:grpSpPr>
        <a:xfrm>
          <a:off x="0" y="0"/>
          <a:ext cx="0" cy="0"/>
          <a:chOff x="0" y="0"/>
          <a:chExt cx="0" cy="0"/>
        </a:xfrm>
      </p:grpSpPr>
      <p:pic>
        <p:nvPicPr>
          <p:cNvPr id="90114" name="Picture 3"/>
          <p:cNvPicPr>
            <a:picLocks noChangeAspect="1" noChangeArrowheads="1"/>
          </p:cNvPicPr>
          <p:nvPr/>
        </p:nvPicPr>
        <p:blipFill>
          <a:blip r:embed="rId2"/>
          <a:srcRect t="3004" r="39668" b="7680"/>
          <a:stretch>
            <a:fillRect/>
          </a:stretch>
        </p:blipFill>
        <p:spPr bwMode="auto">
          <a:xfrm>
            <a:off x="539750" y="188913"/>
            <a:ext cx="7848600" cy="6532562"/>
          </a:xfrm>
          <a:prstGeom prst="rect">
            <a:avLst/>
          </a:prstGeom>
          <a:noFill/>
          <a:ln w="9525">
            <a:noFill/>
            <a:miter lim="800000"/>
            <a:headEnd/>
            <a:tailEnd/>
          </a:ln>
        </p:spPr>
      </p:pic>
      <p:sp>
        <p:nvSpPr>
          <p:cNvPr id="90115" name="スライド番号プレースホルダ 2"/>
          <p:cNvSpPr>
            <a:spLocks noGrp="1"/>
          </p:cNvSpPr>
          <p:nvPr>
            <p:ph type="sldNum" sz="quarter" idx="12"/>
          </p:nvPr>
        </p:nvSpPr>
        <p:spPr bwMode="auto">
          <a:noFill/>
          <a:ln>
            <a:miter lim="800000"/>
            <a:headEnd/>
            <a:tailEnd/>
          </a:ln>
        </p:spPr>
        <p:txBody>
          <a:bodyPr/>
          <a:lstStyle/>
          <a:p>
            <a:fld id="{02C96C79-932F-144C-B982-4A330B5E8305}" type="slidenum">
              <a:rPr lang="ja-JP" altLang="en-US"/>
              <a:pPr/>
              <a:t>31</a:t>
            </a:fld>
            <a:endParaRPr lang="ja-JP" alt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1138" name="タイトル 1"/>
          <p:cNvSpPr>
            <a:spLocks noGrp="1"/>
          </p:cNvSpPr>
          <p:nvPr>
            <p:ph type="title"/>
          </p:nvPr>
        </p:nvSpPr>
        <p:spPr>
          <a:xfrm>
            <a:off x="212725" y="404813"/>
            <a:ext cx="8645525" cy="714375"/>
          </a:xfrm>
        </p:spPr>
        <p:txBody>
          <a:bodyPr/>
          <a:lstStyle/>
          <a:p>
            <a:pPr eaLnBrk="1" hangingPunct="1">
              <a:lnSpc>
                <a:spcPts val="3600"/>
              </a:lnSpc>
            </a:pPr>
            <a:r>
              <a:rPr lang="ja-JP" altLang="en-US" sz="3200" b="1">
                <a:ln>
                  <a:noFill/>
                </a:ln>
                <a:solidFill>
                  <a:srgbClr val="7030A0"/>
                </a:solidFill>
                <a:latin typeface="HG丸ｺﾞｼｯｸM-PRO" charset="-128"/>
              </a:rPr>
              <a:t>既存のグループによる支援が</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利用できないとき</a:t>
            </a:r>
          </a:p>
        </p:txBody>
      </p:sp>
      <p:sp>
        <p:nvSpPr>
          <p:cNvPr id="91139" name="コンテンツ プレースホルダ 2"/>
          <p:cNvSpPr>
            <a:spLocks noGrp="1"/>
          </p:cNvSpPr>
          <p:nvPr>
            <p:ph idx="1"/>
          </p:nvPr>
        </p:nvSpPr>
        <p:spPr>
          <a:xfrm>
            <a:off x="635000" y="1412875"/>
            <a:ext cx="8280400" cy="3600450"/>
          </a:xfrm>
        </p:spPr>
        <p:txBody>
          <a:bodyPr/>
          <a:lstStyle/>
          <a:p>
            <a:pPr marL="0" indent="0" eaLnBrk="1" hangingPunct="1">
              <a:lnSpc>
                <a:spcPts val="3000"/>
              </a:lnSpc>
              <a:spcBef>
                <a:spcPct val="0"/>
              </a:spcBef>
              <a:buFont typeface="Wingdings" charset="2"/>
              <a:buNone/>
            </a:pPr>
            <a:r>
              <a:rPr lang="ja-JP" altLang="en-US" sz="2400">
                <a:solidFill>
                  <a:srgbClr val="5A5021"/>
                </a:solidFill>
                <a:latin typeface="HG丸ｺﾞｼｯｸM-PRO" charset="-128"/>
              </a:rPr>
              <a:t>退院前に以下のことを母親に確認する</a:t>
            </a:r>
            <a:endParaRPr lang="en-US" altLang="ja-JP" sz="2400">
              <a:solidFill>
                <a:srgbClr val="5A5021"/>
              </a:solidFill>
              <a:latin typeface="HG丸ｺﾞｼｯｸM-PRO" charset="-128"/>
            </a:endParaRPr>
          </a:p>
          <a:p>
            <a:pPr marL="0" indent="0" eaLnBrk="1" hangingPunct="1">
              <a:lnSpc>
                <a:spcPts val="3000"/>
              </a:lnSpc>
              <a:spcBef>
                <a:spcPct val="0"/>
              </a:spcBef>
            </a:pPr>
            <a:r>
              <a:rPr lang="ja-JP" altLang="en-US" sz="2400">
                <a:solidFill>
                  <a:srgbClr val="5A5021"/>
                </a:solidFill>
                <a:latin typeface="HG丸ｺﾞｼｯｸM-PRO" charset="-128"/>
              </a:rPr>
              <a:t>自宅で家族からの支援（できれば家族とも話す）</a:t>
            </a:r>
            <a:endParaRPr lang="en-US" altLang="ja-JP" sz="2400">
              <a:solidFill>
                <a:srgbClr val="5A5021"/>
              </a:solidFill>
              <a:latin typeface="HG丸ｺﾞｼｯｸM-PRO" charset="-128"/>
            </a:endParaRPr>
          </a:p>
          <a:p>
            <a:pPr marL="0" indent="0" eaLnBrk="1" hangingPunct="1">
              <a:lnSpc>
                <a:spcPts val="3000"/>
              </a:lnSpc>
              <a:spcBef>
                <a:spcPct val="0"/>
              </a:spcBef>
            </a:pPr>
            <a:r>
              <a:rPr lang="ja-JP" altLang="en-US" sz="2400">
                <a:solidFill>
                  <a:srgbClr val="5A5021"/>
                </a:solidFill>
                <a:latin typeface="HG丸ｺﾞｼｯｸM-PRO" charset="-128"/>
              </a:rPr>
              <a:t>病院やクリニックに連絡する際の担当者名を教える</a:t>
            </a:r>
            <a:endParaRPr lang="en-US" altLang="ja-JP" sz="2400">
              <a:solidFill>
                <a:srgbClr val="5A5021"/>
              </a:solidFill>
              <a:latin typeface="HG丸ｺﾞｼｯｸM-PRO" charset="-128"/>
            </a:endParaRPr>
          </a:p>
          <a:p>
            <a:pPr lvl="1" eaLnBrk="1" hangingPunct="1">
              <a:lnSpc>
                <a:spcPts val="3000"/>
              </a:lnSpc>
              <a:spcBef>
                <a:spcPct val="0"/>
              </a:spcBef>
              <a:buClr>
                <a:schemeClr val="bg2"/>
              </a:buClr>
              <a:buFont typeface="Wingdings" charset="2"/>
              <a:buChar char="ü"/>
            </a:pPr>
            <a:r>
              <a:rPr lang="ja-JP" altLang="en-US" sz="2400">
                <a:solidFill>
                  <a:srgbClr val="5A5021"/>
                </a:solidFill>
                <a:latin typeface="HG丸ｺﾞｼｯｸM-PRO" charset="-128"/>
              </a:rPr>
              <a:t>いつでも困ったことや質問がある時に行けるように</a:t>
            </a:r>
            <a:endParaRPr lang="en-US" altLang="ja-JP" sz="2400">
              <a:solidFill>
                <a:srgbClr val="5A5021"/>
              </a:solidFill>
              <a:latin typeface="HG丸ｺﾞｼｯｸM-PRO" charset="-128"/>
            </a:endParaRPr>
          </a:p>
          <a:p>
            <a:pPr marL="0" indent="0" eaLnBrk="1" hangingPunct="1">
              <a:lnSpc>
                <a:spcPts val="3000"/>
              </a:lnSpc>
              <a:spcBef>
                <a:spcPct val="0"/>
              </a:spcBef>
            </a:pPr>
            <a:r>
              <a:rPr lang="ja-JP" altLang="en-US" sz="2400">
                <a:solidFill>
                  <a:srgbClr val="5A5021"/>
                </a:solidFill>
                <a:latin typeface="HG丸ｺﾞｼｯｸM-PRO" charset="-128"/>
              </a:rPr>
              <a:t>１か月健診（赤ちゃんも一緒に）</a:t>
            </a:r>
            <a:endParaRPr lang="en-US" altLang="ja-JP" sz="2400">
              <a:solidFill>
                <a:srgbClr val="5A5021"/>
              </a:solidFill>
              <a:latin typeface="HG丸ｺﾞｼｯｸM-PRO" charset="-128"/>
            </a:endParaRPr>
          </a:p>
          <a:p>
            <a:pPr marL="0" indent="0" eaLnBrk="1" hangingPunct="1">
              <a:lnSpc>
                <a:spcPts val="3000"/>
              </a:lnSpc>
              <a:spcBef>
                <a:spcPct val="0"/>
              </a:spcBef>
            </a:pPr>
            <a:r>
              <a:rPr lang="ja-JP" altLang="en-US" sz="2400">
                <a:solidFill>
                  <a:srgbClr val="5A5021"/>
                </a:solidFill>
                <a:latin typeface="HG丸ｺﾞｼｯｸM-PRO" charset="-128"/>
              </a:rPr>
              <a:t>母親に最適な授乳方法についての要点を思い出してもらう</a:t>
            </a:r>
            <a:endParaRPr lang="en-US" altLang="ja-JP" sz="2400">
              <a:solidFill>
                <a:srgbClr val="5A5021"/>
              </a:solidFill>
              <a:latin typeface="HG丸ｺﾞｼｯｸM-PRO" charset="-128"/>
            </a:endParaRPr>
          </a:p>
          <a:p>
            <a:pPr lvl="1" eaLnBrk="1" hangingPunct="1">
              <a:lnSpc>
                <a:spcPts val="3000"/>
              </a:lnSpc>
              <a:spcBef>
                <a:spcPct val="0"/>
              </a:spcBef>
              <a:buClr>
                <a:schemeClr val="bg2"/>
              </a:buClr>
              <a:buFont typeface="Wingdings" charset="2"/>
              <a:buChar char="ü"/>
            </a:pPr>
            <a:r>
              <a:rPr lang="ja-JP" altLang="en-US" sz="2400">
                <a:solidFill>
                  <a:srgbClr val="5A5021"/>
                </a:solidFill>
                <a:latin typeface="HG丸ｺﾞｼｯｸM-PRO" charset="-128"/>
              </a:rPr>
              <a:t>忘れないようにメモや印刷物で</a:t>
            </a:r>
            <a:endParaRPr lang="en-US" altLang="ja-JP" sz="2400">
              <a:solidFill>
                <a:srgbClr val="5A5021"/>
              </a:solidFill>
              <a:latin typeface="HG丸ｺﾞｼｯｸM-PRO" charset="-128"/>
            </a:endParaRPr>
          </a:p>
          <a:p>
            <a:pPr lvl="1" eaLnBrk="1" hangingPunct="1">
              <a:lnSpc>
                <a:spcPts val="3000"/>
              </a:lnSpc>
              <a:spcBef>
                <a:spcPct val="0"/>
              </a:spcBef>
              <a:buClr>
                <a:schemeClr val="bg2"/>
              </a:buClr>
              <a:buFont typeface="Wingdings" charset="2"/>
              <a:buChar char="ü"/>
            </a:pPr>
            <a:r>
              <a:rPr lang="ja-JP" altLang="en-US" sz="2400">
                <a:solidFill>
                  <a:srgbClr val="5A5021"/>
                </a:solidFill>
                <a:latin typeface="HG丸ｺﾞｼｯｸM-PRO" charset="-128"/>
              </a:rPr>
              <a:t>乳業会社などからのものであってはならない</a:t>
            </a:r>
            <a:endParaRPr lang="en-US" altLang="ja-JP" sz="2400">
              <a:solidFill>
                <a:srgbClr val="5A5021"/>
              </a:solidFill>
              <a:latin typeface="HG丸ｺﾞｼｯｸM-PRO" charset="-128"/>
            </a:endParaRPr>
          </a:p>
        </p:txBody>
      </p:sp>
      <p:sp>
        <p:nvSpPr>
          <p:cNvPr id="91140" name="正方形/長方形 2"/>
          <p:cNvSpPr>
            <a:spLocks noChangeArrowheads="1"/>
          </p:cNvSpPr>
          <p:nvPr/>
        </p:nvSpPr>
        <p:spPr bwMode="auto">
          <a:xfrm>
            <a:off x="755650" y="5229225"/>
            <a:ext cx="7559675" cy="862013"/>
          </a:xfrm>
          <a:prstGeom prst="rect">
            <a:avLst/>
          </a:prstGeom>
          <a:noFill/>
          <a:ln w="9525">
            <a:noFill/>
            <a:miter lim="800000"/>
            <a:headEnd/>
            <a:tailEnd/>
          </a:ln>
        </p:spPr>
        <p:txBody>
          <a:bodyPr>
            <a:prstTxWarp prst="textNoShape">
              <a:avLst/>
            </a:prstTxWarp>
            <a:spAutoFit/>
          </a:bodyPr>
          <a:lstStyle/>
          <a:p>
            <a:pPr algn="ctr">
              <a:lnSpc>
                <a:spcPts val="3000"/>
              </a:lnSpc>
            </a:pPr>
            <a:r>
              <a:rPr lang="ja-JP" altLang="en-US" sz="2400">
                <a:solidFill>
                  <a:srgbClr val="5A5021"/>
                </a:solidFill>
                <a:latin typeface="HG丸ｺﾞｼｯｸM-PRO" charset="-128"/>
                <a:ea typeface="HG丸ｺﾞｼｯｸM-PRO" charset="-128"/>
                <a:cs typeface="HG丸ｺﾞｼｯｸM-PRO" charset="-128"/>
              </a:rPr>
              <a:t>★できれば母親たちが家に帰った後も連絡をとり</a:t>
            </a:r>
            <a:r>
              <a:rPr lang="en-US" altLang="ja-JP" sz="2400">
                <a:solidFill>
                  <a:srgbClr val="5A5021"/>
                </a:solidFill>
                <a:latin typeface="HG丸ｺﾞｼｯｸM-PRO" charset="-128"/>
                <a:ea typeface="HG丸ｺﾞｼｯｸM-PRO" charset="-128"/>
                <a:cs typeface="HG丸ｺﾞｼｯｸM-PRO" charset="-128"/>
              </a:rPr>
              <a:t>,</a:t>
            </a:r>
          </a:p>
          <a:p>
            <a:pPr algn="ctr">
              <a:lnSpc>
                <a:spcPts val="3000"/>
              </a:lnSpc>
            </a:pPr>
            <a:r>
              <a:rPr lang="ja-JP" altLang="en-US" sz="2400">
                <a:solidFill>
                  <a:srgbClr val="5A5021"/>
                </a:solidFill>
                <a:latin typeface="HG丸ｺﾞｼｯｸM-PRO" charset="-128"/>
                <a:ea typeface="HG丸ｺﾞｼｯｸM-PRO" charset="-128"/>
                <a:cs typeface="HG丸ｺﾞｼｯｸM-PRO" charset="-128"/>
              </a:rPr>
              <a:t>授乳の調子はどうかと話を聴く★</a:t>
            </a:r>
            <a:endParaRPr lang="en-US" altLang="ja-JP" sz="2400">
              <a:solidFill>
                <a:srgbClr val="5A5021"/>
              </a:solidFill>
              <a:latin typeface="HG丸ｺﾞｼｯｸM-PRO" charset="-128"/>
              <a:ea typeface="HG丸ｺﾞｼｯｸM-PRO" charset="-128"/>
              <a:cs typeface="HG丸ｺﾞｼｯｸM-PRO" charset="-128"/>
            </a:endParaRPr>
          </a:p>
        </p:txBody>
      </p:sp>
      <p:sp>
        <p:nvSpPr>
          <p:cNvPr id="91141" name="スライド番号プレースホルダ 4"/>
          <p:cNvSpPr>
            <a:spLocks noGrp="1"/>
          </p:cNvSpPr>
          <p:nvPr>
            <p:ph type="sldNum" sz="quarter" idx="12"/>
          </p:nvPr>
        </p:nvSpPr>
        <p:spPr bwMode="auto">
          <a:noFill/>
          <a:ln>
            <a:miter lim="800000"/>
            <a:headEnd/>
            <a:tailEnd/>
          </a:ln>
        </p:spPr>
        <p:txBody>
          <a:bodyPr/>
          <a:lstStyle/>
          <a:p>
            <a:fld id="{E5293C9E-2AD9-F146-8705-BDB91C9E4ACA}" type="slidenum">
              <a:rPr lang="ja-JP" altLang="en-US"/>
              <a:pPr/>
              <a:t>32</a:t>
            </a:fld>
            <a:endParaRPr lang="ja-JP" alt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6" name="タイトル 1"/>
          <p:cNvSpPr txBox="1">
            <a:spLocks/>
          </p:cNvSpPr>
          <p:nvPr/>
        </p:nvSpPr>
        <p:spPr bwMode="auto">
          <a:xfrm>
            <a:off x="857250" y="571500"/>
            <a:ext cx="7500938" cy="1143000"/>
          </a:xfrm>
          <a:prstGeom prst="rect">
            <a:avLst/>
          </a:prstGeom>
          <a:noFill/>
          <a:ln w="9525">
            <a:noFill/>
            <a:miter lim="800000"/>
            <a:headEnd/>
            <a:tailEnd/>
          </a:ln>
        </p:spPr>
        <p:txBody>
          <a:bodyPr>
            <a:prstTxWarp prst="textNoShape">
              <a:avLst/>
            </a:prstTxWarp>
          </a:bodyPr>
          <a:lstStyle/>
          <a:p>
            <a:pPr algn="ctr" defTabSz="-13873163" eaLnBrk="1" hangingPunct="1"/>
            <a:r>
              <a:rPr lang="ja-JP" altLang="en-US" sz="2800">
                <a:solidFill>
                  <a:srgbClr val="000000"/>
                </a:solidFill>
                <a:latin typeface="Century" charset="0"/>
                <a:ea typeface="HG丸ｺﾞｼｯｸM-PRO" charset="-128"/>
                <a:cs typeface="HG丸ｺﾞｼｯｸM-PRO" charset="-128"/>
              </a:rPr>
              <a:t>重要なことを忘れないように</a:t>
            </a:r>
            <a:r>
              <a:rPr lang="en-US" altLang="ja-JP" sz="2800">
                <a:solidFill>
                  <a:srgbClr val="000000"/>
                </a:solidFill>
                <a:latin typeface="Century" charset="0"/>
                <a:ea typeface="HG丸ｺﾞｼｯｸM-PRO" charset="-128"/>
                <a:cs typeface="HG丸ｺﾞｼｯｸM-PRO" charset="-128"/>
              </a:rPr>
              <a:t/>
            </a:r>
            <a:br>
              <a:rPr lang="en-US" altLang="ja-JP" sz="2800">
                <a:solidFill>
                  <a:srgbClr val="000000"/>
                </a:solidFill>
                <a:latin typeface="Century" charset="0"/>
                <a:ea typeface="HG丸ｺﾞｼｯｸM-PRO" charset="-128"/>
                <a:cs typeface="HG丸ｺﾞｼｯｸM-PRO" charset="-128"/>
              </a:rPr>
            </a:br>
            <a:r>
              <a:rPr lang="ja-JP" altLang="en-US" sz="2800">
                <a:solidFill>
                  <a:srgbClr val="000000"/>
                </a:solidFill>
                <a:latin typeface="Century" charset="0"/>
                <a:ea typeface="HG丸ｺﾞｼｯｸM-PRO" charset="-128"/>
                <a:cs typeface="HG丸ｺﾞｼｯｸM-PRO" charset="-128"/>
              </a:rPr>
              <a:t>要点の書かれた印刷物を渡すと助けになる</a:t>
            </a:r>
          </a:p>
        </p:txBody>
      </p:sp>
      <p:pic>
        <p:nvPicPr>
          <p:cNvPr id="93187" name="Picture 12" descr="books02　母乳で育てるコツは？"/>
          <p:cNvPicPr>
            <a:picLocks noChangeAspect="1" noChangeArrowheads="1"/>
          </p:cNvPicPr>
          <p:nvPr/>
        </p:nvPicPr>
        <p:blipFill>
          <a:blip r:embed="rId2"/>
          <a:srcRect/>
          <a:stretch>
            <a:fillRect/>
          </a:stretch>
        </p:blipFill>
        <p:spPr bwMode="auto">
          <a:xfrm>
            <a:off x="4714875" y="1785938"/>
            <a:ext cx="2857500" cy="4081462"/>
          </a:xfrm>
          <a:prstGeom prst="rect">
            <a:avLst/>
          </a:prstGeom>
          <a:noFill/>
          <a:ln w="9525">
            <a:noFill/>
            <a:miter lim="800000"/>
            <a:headEnd/>
            <a:tailEnd/>
          </a:ln>
        </p:spPr>
      </p:pic>
      <p:pic>
        <p:nvPicPr>
          <p:cNvPr id="93188" name="Picture 13" descr="books04"/>
          <p:cNvPicPr>
            <a:picLocks noChangeAspect="1" noChangeArrowheads="1"/>
          </p:cNvPicPr>
          <p:nvPr/>
        </p:nvPicPr>
        <p:blipFill>
          <a:blip r:embed="rId3"/>
          <a:srcRect/>
          <a:stretch>
            <a:fillRect/>
          </a:stretch>
        </p:blipFill>
        <p:spPr bwMode="auto">
          <a:xfrm>
            <a:off x="1214438" y="1714500"/>
            <a:ext cx="2928937" cy="4184650"/>
          </a:xfrm>
          <a:prstGeom prst="rect">
            <a:avLst/>
          </a:prstGeom>
          <a:noFill/>
          <a:ln w="9525">
            <a:noFill/>
            <a:miter lim="800000"/>
            <a:headEnd/>
            <a:tailEnd/>
          </a:ln>
        </p:spPr>
      </p:pic>
      <p:sp>
        <p:nvSpPr>
          <p:cNvPr id="93189" name="スライド番号プレースホルダ 4"/>
          <p:cNvSpPr>
            <a:spLocks noGrp="1"/>
          </p:cNvSpPr>
          <p:nvPr>
            <p:ph type="sldNum" sz="quarter" idx="12"/>
          </p:nvPr>
        </p:nvSpPr>
        <p:spPr bwMode="auto">
          <a:noFill/>
          <a:ln>
            <a:miter lim="800000"/>
            <a:headEnd/>
            <a:tailEnd/>
          </a:ln>
        </p:spPr>
        <p:txBody>
          <a:bodyPr/>
          <a:lstStyle/>
          <a:p>
            <a:fld id="{5174FC0F-278B-EB4F-828A-31488CEACEE0}" type="slidenum">
              <a:rPr lang="ja-JP" altLang="en-US"/>
              <a:pPr/>
              <a:t>33</a:t>
            </a:fld>
            <a:endParaRPr lang="ja-JP" altLang="en-US"/>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10" name="タイトル 1"/>
          <p:cNvSpPr>
            <a:spLocks noGrp="1"/>
          </p:cNvSpPr>
          <p:nvPr>
            <p:ph type="title"/>
          </p:nvPr>
        </p:nvSpPr>
        <p:spPr>
          <a:xfrm>
            <a:off x="755650" y="404813"/>
            <a:ext cx="7358063" cy="714375"/>
          </a:xfrm>
        </p:spPr>
        <p:txBody>
          <a:bodyPr/>
          <a:lstStyle/>
          <a:p>
            <a:pPr eaLnBrk="1" hangingPunct="1"/>
            <a:r>
              <a:rPr lang="ja-JP" altLang="en-US" sz="3200" b="1">
                <a:ln>
                  <a:noFill/>
                </a:ln>
                <a:solidFill>
                  <a:srgbClr val="7030A0"/>
                </a:solidFill>
              </a:rPr>
              <a:t>母乳外来や支援グループつくり</a:t>
            </a:r>
          </a:p>
        </p:txBody>
      </p:sp>
      <p:sp>
        <p:nvSpPr>
          <p:cNvPr id="94211" name="コンテンツ プレースホルダ 2"/>
          <p:cNvSpPr>
            <a:spLocks noGrp="1"/>
          </p:cNvSpPr>
          <p:nvPr>
            <p:ph idx="1"/>
          </p:nvPr>
        </p:nvSpPr>
        <p:spPr>
          <a:xfrm>
            <a:off x="539750" y="1052513"/>
            <a:ext cx="7747000" cy="4759325"/>
          </a:xfrm>
        </p:spPr>
        <p:txBody>
          <a:bodyPr/>
          <a:lstStyle/>
          <a:p>
            <a:pPr eaLnBrk="1" hangingPunct="1"/>
            <a:r>
              <a:rPr lang="ja-JP" altLang="en-US" sz="2800">
                <a:solidFill>
                  <a:srgbClr val="5A5021"/>
                </a:solidFill>
                <a:latin typeface="HG丸ｺﾞｼｯｸM-PRO" charset="-128"/>
              </a:rPr>
              <a:t>病院によっては母親の支援グループ をつくり</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保健医療従事者が主導して病院で会合を開いている</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母乳外来</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栄養相談</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地域の保健医療センターに予約制では　　　ない「母乳クリニック」</a:t>
            </a:r>
            <a:endParaRPr lang="en-US" altLang="ja-JP" sz="2800">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母親が連絡をしてきた時点ですぐに援助できる研修を受けたスタッフ</a:t>
            </a:r>
            <a:endParaRPr lang="en-US" altLang="ja-JP">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母親たちが経験を交換できるように</a:t>
            </a:r>
            <a:endParaRPr lang="en-US" altLang="ja-JP">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母親の支援グループがクリニックから生まれる可能性もある</a:t>
            </a:r>
            <a:endParaRPr lang="en-US" altLang="ja-JP">
              <a:solidFill>
                <a:srgbClr val="5A5021"/>
              </a:solidFill>
              <a:latin typeface="HG丸ｺﾞｼｯｸM-PRO" charset="-128"/>
            </a:endParaRPr>
          </a:p>
          <a:p>
            <a:pPr eaLnBrk="1" hangingPunct="1"/>
            <a:endParaRPr lang="ja-JP" altLang="en-US" sz="2800">
              <a:latin typeface="HG丸ｺﾞｼｯｸM-PRO" charset="-128"/>
            </a:endParaRPr>
          </a:p>
        </p:txBody>
      </p:sp>
      <p:sp>
        <p:nvSpPr>
          <p:cNvPr id="94212" name="スライド番号プレースホルダ 3"/>
          <p:cNvSpPr>
            <a:spLocks noGrp="1"/>
          </p:cNvSpPr>
          <p:nvPr>
            <p:ph type="sldNum" sz="quarter" idx="12"/>
          </p:nvPr>
        </p:nvSpPr>
        <p:spPr bwMode="auto">
          <a:noFill/>
          <a:ln>
            <a:miter lim="800000"/>
            <a:headEnd/>
            <a:tailEnd/>
          </a:ln>
        </p:spPr>
        <p:txBody>
          <a:bodyPr/>
          <a:lstStyle/>
          <a:p>
            <a:fld id="{DC2D6852-D671-594C-AE1F-197BCBAE194E}" type="slidenum">
              <a:rPr lang="ja-JP" altLang="en-US"/>
              <a:pPr/>
              <a:t>34</a:t>
            </a:fld>
            <a:endParaRPr lang="ja-JP" alt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8" name="タイトル 1"/>
          <p:cNvSpPr>
            <a:spLocks noGrp="1"/>
          </p:cNvSpPr>
          <p:nvPr>
            <p:ph type="title"/>
          </p:nvPr>
        </p:nvSpPr>
        <p:spPr>
          <a:xfrm>
            <a:off x="827088" y="338138"/>
            <a:ext cx="7358062" cy="714375"/>
          </a:xfrm>
        </p:spPr>
        <p:txBody>
          <a:bodyPr/>
          <a:lstStyle/>
          <a:p>
            <a:pPr eaLnBrk="1" hangingPunct="1"/>
            <a:r>
              <a:rPr lang="ja-JP" altLang="en-US" sz="3200" b="1">
                <a:ln>
                  <a:noFill/>
                </a:ln>
                <a:solidFill>
                  <a:srgbClr val="7030A0"/>
                </a:solidFill>
              </a:rPr>
              <a:t>赤ちゃんにやさしい地域社会</a:t>
            </a:r>
          </a:p>
        </p:txBody>
      </p:sp>
      <p:sp>
        <p:nvSpPr>
          <p:cNvPr id="96259" name="コンテンツ プレースホルダ 2"/>
          <p:cNvSpPr>
            <a:spLocks noGrp="1"/>
          </p:cNvSpPr>
          <p:nvPr>
            <p:ph idx="1"/>
          </p:nvPr>
        </p:nvSpPr>
        <p:spPr>
          <a:xfrm>
            <a:off x="611188" y="1052513"/>
            <a:ext cx="8072437" cy="2503487"/>
          </a:xfrm>
        </p:spPr>
        <p:txBody>
          <a:bodyPr/>
          <a:lstStyle/>
          <a:p>
            <a:pPr eaLnBrk="1" hangingPunct="1"/>
            <a:r>
              <a:rPr lang="ja-JP" altLang="en-US" sz="2800"/>
              <a:t>「赤ちゃんにやさしい」地域社会という構想</a:t>
            </a:r>
            <a:endParaRPr lang="en-US" altLang="ja-JP" sz="2800"/>
          </a:p>
          <a:p>
            <a:pPr eaLnBrk="1" hangingPunct="1"/>
            <a:r>
              <a:rPr lang="ja-JP" altLang="en-US" sz="2800"/>
              <a:t>基本的な要素として「母乳育児成功のための</a:t>
            </a:r>
            <a:r>
              <a:rPr lang="en-US" altLang="ja-JP" sz="2800"/>
              <a:t>10</a:t>
            </a:r>
            <a:r>
              <a:rPr lang="ja-JP" altLang="en-US" sz="2800"/>
              <a:t>ヵ条」の適用可能な部分をすべて反映させるように</a:t>
            </a:r>
            <a:r>
              <a:rPr lang="en-US" altLang="ja-JP" sz="2800"/>
              <a:t>,</a:t>
            </a:r>
            <a:r>
              <a:rPr lang="ja-JP" altLang="en-US" sz="2800"/>
              <a:t>地域社会におけるニーズについて話し合う</a:t>
            </a:r>
          </a:p>
        </p:txBody>
      </p:sp>
      <p:pic>
        <p:nvPicPr>
          <p:cNvPr id="96260" name="Picture 2"/>
          <p:cNvPicPr>
            <a:picLocks noChangeAspect="1" noChangeArrowheads="1"/>
          </p:cNvPicPr>
          <p:nvPr/>
        </p:nvPicPr>
        <p:blipFill>
          <a:blip r:embed="rId3"/>
          <a:srcRect l="6567" t="2937" r="23312" b="15067"/>
          <a:stretch>
            <a:fillRect/>
          </a:stretch>
        </p:blipFill>
        <p:spPr bwMode="auto">
          <a:xfrm>
            <a:off x="2051050" y="3068638"/>
            <a:ext cx="5329238" cy="3503612"/>
          </a:xfrm>
          <a:prstGeom prst="rect">
            <a:avLst/>
          </a:prstGeom>
          <a:noFill/>
          <a:ln w="9525">
            <a:noFill/>
            <a:miter lim="800000"/>
            <a:headEnd/>
            <a:tailEnd/>
          </a:ln>
        </p:spPr>
      </p:pic>
      <p:sp>
        <p:nvSpPr>
          <p:cNvPr id="96261" name="スライド番号プレースホルダ 4"/>
          <p:cNvSpPr>
            <a:spLocks noGrp="1"/>
          </p:cNvSpPr>
          <p:nvPr>
            <p:ph type="sldNum" sz="quarter" idx="12"/>
          </p:nvPr>
        </p:nvSpPr>
        <p:spPr bwMode="auto">
          <a:noFill/>
          <a:ln>
            <a:miter lim="800000"/>
            <a:headEnd/>
            <a:tailEnd/>
          </a:ln>
        </p:spPr>
        <p:txBody>
          <a:bodyPr/>
          <a:lstStyle/>
          <a:p>
            <a:fld id="{267F25F9-8220-924D-998B-99845D847951}" type="slidenum">
              <a:rPr lang="ja-JP" altLang="en-US"/>
              <a:pPr/>
              <a:t>35</a:t>
            </a:fld>
            <a:endParaRPr lang="ja-JP" alt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タイトル 1"/>
          <p:cNvSpPr>
            <a:spLocks noGrp="1"/>
          </p:cNvSpPr>
          <p:nvPr>
            <p:ph type="title"/>
          </p:nvPr>
        </p:nvSpPr>
        <p:spPr>
          <a:xfrm>
            <a:off x="468313" y="411163"/>
            <a:ext cx="8207375" cy="714375"/>
          </a:xfrm>
        </p:spPr>
        <p:txBody>
          <a:bodyPr/>
          <a:lstStyle/>
          <a:p>
            <a:pPr eaLnBrk="1" hangingPunct="1">
              <a:lnSpc>
                <a:spcPts val="3600"/>
              </a:lnSpc>
            </a:pPr>
            <a:r>
              <a:rPr lang="ja-JP" altLang="en-US" sz="3200" b="1">
                <a:ln>
                  <a:noFill/>
                </a:ln>
                <a:solidFill>
                  <a:srgbClr val="7030A0"/>
                </a:solidFill>
                <a:latin typeface="HG丸ｺﾞｼｯｸM-PRO" charset="-128"/>
              </a:rPr>
              <a:t>「赤ちゃんにやさしい」地域社会</a:t>
            </a:r>
            <a:r>
              <a:rPr lang="en-US" altLang="ja-JP" sz="3200" b="1">
                <a:ln>
                  <a:noFill/>
                </a:ln>
                <a:solidFill>
                  <a:srgbClr val="7030A0"/>
                </a:solidFill>
                <a:latin typeface="HG丸ｺﾞｼｯｸM-PRO" charset="-128"/>
              </a:rPr>
              <a:t>	</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の実施例</a:t>
            </a:r>
          </a:p>
        </p:txBody>
      </p:sp>
      <p:sp>
        <p:nvSpPr>
          <p:cNvPr id="98307" name="コンテンツ プレースホルダ 2"/>
          <p:cNvSpPr>
            <a:spLocks noGrp="1"/>
          </p:cNvSpPr>
          <p:nvPr>
            <p:ph idx="1"/>
          </p:nvPr>
        </p:nvSpPr>
        <p:spPr>
          <a:xfrm>
            <a:off x="395288" y="1412875"/>
            <a:ext cx="8280400" cy="4895850"/>
          </a:xfrm>
        </p:spPr>
        <p:txBody>
          <a:bodyPr/>
          <a:lstStyle/>
          <a:p>
            <a:pPr eaLnBrk="1" hangingPunct="1"/>
            <a:r>
              <a:rPr lang="ja-JP" altLang="en-US" sz="2400">
                <a:latin typeface="HG丸ｺﾞｼｯｸM-PRO" charset="-128"/>
              </a:rPr>
              <a:t>地域の保健医療システム・ケアが「赤ちゃんにやさしい」ことをめざし</a:t>
            </a:r>
            <a:r>
              <a:rPr lang="en-US" altLang="ja-JP" sz="2400">
                <a:latin typeface="HG丸ｺﾞｼｯｸM-PRO" charset="-128"/>
              </a:rPr>
              <a:t>,</a:t>
            </a:r>
            <a:r>
              <a:rPr lang="ja-JP" altLang="en-US" sz="2400">
                <a:latin typeface="HG丸ｺﾞｼｯｸM-PRO" charset="-128"/>
              </a:rPr>
              <a:t>早期から母乳だけで育てることを積極的に支持している</a:t>
            </a:r>
            <a:endParaRPr lang="en-US" altLang="ja-JP" sz="2400">
              <a:latin typeface="HG丸ｺﾞｼｯｸM-PRO" charset="-128"/>
            </a:endParaRPr>
          </a:p>
          <a:p>
            <a:pPr eaLnBrk="1" hangingPunct="1"/>
            <a:r>
              <a:rPr lang="ja-JP" altLang="en-US" sz="2400">
                <a:latin typeface="HG丸ｺﾞｼｯｸM-PRO" charset="-128"/>
              </a:rPr>
              <a:t>早期から母乳だけで育て継続するために</a:t>
            </a:r>
            <a:r>
              <a:rPr lang="en-US" altLang="ja-JP" sz="2400">
                <a:latin typeface="HG丸ｺﾞｼｯｸM-PRO" charset="-128"/>
              </a:rPr>
              <a:t>,</a:t>
            </a:r>
            <a:r>
              <a:rPr lang="ja-JP" altLang="en-US" sz="2400">
                <a:latin typeface="HG丸ｺﾞｼｯｸM-PRO" charset="-128"/>
              </a:rPr>
              <a:t>充分なスキルの支援を得られる場を紹介</a:t>
            </a:r>
            <a:r>
              <a:rPr lang="en-US" altLang="ja-JP" sz="2400">
                <a:latin typeface="HG丸ｺﾞｼｯｸM-PRO" charset="-128"/>
              </a:rPr>
              <a:t>,</a:t>
            </a:r>
            <a:r>
              <a:rPr lang="ja-JP" altLang="en-US" sz="2400">
                <a:latin typeface="HG丸ｺﾞｼｯｸM-PRO" charset="-128"/>
              </a:rPr>
              <a:t>それを地域が認めている</a:t>
            </a:r>
            <a:endParaRPr lang="en-US" altLang="ja-JP" sz="2400">
              <a:latin typeface="HG丸ｺﾞｼｯｸM-PRO" charset="-128"/>
            </a:endParaRPr>
          </a:p>
          <a:p>
            <a:pPr eaLnBrk="1" hangingPunct="1"/>
            <a:r>
              <a:rPr lang="ja-JP" altLang="en-US" sz="2400">
                <a:latin typeface="HG丸ｺﾞｼｯｸM-PRO" charset="-128"/>
              </a:rPr>
              <a:t>月齢に合った内容と回数で</a:t>
            </a:r>
            <a:r>
              <a:rPr lang="en-US" altLang="ja-JP" sz="2400">
                <a:latin typeface="HG丸ｺﾞｼｯｸM-PRO" charset="-128"/>
              </a:rPr>
              <a:t>,</a:t>
            </a:r>
            <a:r>
              <a:rPr lang="ja-JP" altLang="en-US" sz="2400">
                <a:latin typeface="HG丸ｺﾞｼｯｸM-PRO" charset="-128"/>
              </a:rPr>
              <a:t>子どもの気持ちに応えるような補完食を</a:t>
            </a:r>
            <a:r>
              <a:rPr lang="en-US" altLang="ja-JP" sz="2400">
                <a:latin typeface="HG丸ｺﾞｼｯｸM-PRO" charset="-128"/>
              </a:rPr>
              <a:t>,</a:t>
            </a:r>
            <a:r>
              <a:rPr lang="ja-JP" altLang="en-US" sz="2400">
                <a:latin typeface="HG丸ｺﾞｼｯｸM-PRO" charset="-128"/>
              </a:rPr>
              <a:t>母乳育児を継続しながら食べさせる方法についての支援が提供される</a:t>
            </a:r>
            <a:endParaRPr lang="en-US" altLang="ja-JP" sz="2400">
              <a:latin typeface="HG丸ｺﾞｼｯｸM-PRO" charset="-128"/>
            </a:endParaRPr>
          </a:p>
          <a:p>
            <a:pPr eaLnBrk="1" hangingPunct="1"/>
            <a:r>
              <a:rPr lang="ja-JP" altLang="en-US" sz="2400">
                <a:latin typeface="HG丸ｺﾞｼｯｸM-PRO" charset="-128"/>
              </a:rPr>
              <a:t>「国際規準」違反の商業慣行</a:t>
            </a:r>
            <a:r>
              <a:rPr lang="en-US" altLang="ja-JP" sz="2400">
                <a:latin typeface="HG丸ｺﾞｼｯｸM-PRO" charset="-128"/>
              </a:rPr>
              <a:t>/</a:t>
            </a:r>
            <a:r>
              <a:rPr lang="ja-JP" altLang="en-US" sz="2400">
                <a:latin typeface="HG丸ｺﾞｼｯｸM-PRO" charset="-128"/>
              </a:rPr>
              <a:t>流通業者</a:t>
            </a:r>
            <a:r>
              <a:rPr lang="en-US" altLang="ja-JP" sz="2400">
                <a:latin typeface="HG丸ｺﾞｼｯｸM-PRO" charset="-128"/>
              </a:rPr>
              <a:t>/</a:t>
            </a:r>
            <a:r>
              <a:rPr lang="ja-JP" altLang="en-US" sz="2400">
                <a:latin typeface="HG丸ｺﾞｼｯｸM-PRO" charset="-128"/>
              </a:rPr>
              <a:t>販売店</a:t>
            </a:r>
            <a:r>
              <a:rPr lang="en-US" altLang="ja-JP" sz="2400">
                <a:latin typeface="HG丸ｺﾞｼｯｸM-PRO" charset="-128"/>
              </a:rPr>
              <a:t>/</a:t>
            </a:r>
            <a:r>
              <a:rPr lang="ja-JP" altLang="en-US" sz="2400">
                <a:latin typeface="HG丸ｺﾞｼｯｸM-PRO" charset="-128"/>
              </a:rPr>
              <a:t>サービスが地域社会に存在しない</a:t>
            </a:r>
            <a:endParaRPr lang="en-US" altLang="ja-JP" sz="2400">
              <a:latin typeface="HG丸ｺﾞｼｯｸM-PRO" charset="-128"/>
            </a:endParaRPr>
          </a:p>
          <a:p>
            <a:pPr eaLnBrk="1" hangingPunct="1"/>
            <a:r>
              <a:rPr lang="ja-JP" altLang="en-US" sz="2400">
                <a:latin typeface="HG丸ｺﾞｼｯｸM-PRO" charset="-128"/>
              </a:rPr>
              <a:t>職場が母乳育児に協力的</a:t>
            </a:r>
            <a:endParaRPr lang="en-US" altLang="ja-JP" sz="2400">
              <a:latin typeface="HG丸ｺﾞｼｯｸM-PRO" charset="-128"/>
            </a:endParaRPr>
          </a:p>
          <a:p>
            <a:pPr lvl="1" eaLnBrk="1" hangingPunct="1"/>
            <a:endParaRPr lang="ja-JP" altLang="en-US" sz="2400">
              <a:latin typeface="HG丸ｺﾞｼｯｸM-PRO" charset="-128"/>
            </a:endParaRPr>
          </a:p>
        </p:txBody>
      </p:sp>
      <p:sp>
        <p:nvSpPr>
          <p:cNvPr id="98308" name="スライド番号プレースホルダ 3"/>
          <p:cNvSpPr>
            <a:spLocks noGrp="1"/>
          </p:cNvSpPr>
          <p:nvPr>
            <p:ph type="sldNum" sz="quarter" idx="12"/>
          </p:nvPr>
        </p:nvSpPr>
        <p:spPr bwMode="auto">
          <a:noFill/>
          <a:ln>
            <a:miter lim="800000"/>
            <a:headEnd/>
            <a:tailEnd/>
          </a:ln>
        </p:spPr>
        <p:txBody>
          <a:bodyPr/>
          <a:lstStyle/>
          <a:p>
            <a:fld id="{90D0704F-2187-ED40-BF92-8D86EACF5844}" type="slidenum">
              <a:rPr lang="ja-JP" altLang="en-US"/>
              <a:pPr/>
              <a:t>36</a:t>
            </a:fld>
            <a:endParaRPr lang="ja-JP" alt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タイトル 3"/>
          <p:cNvSpPr txBox="1">
            <a:spLocks/>
          </p:cNvSpPr>
          <p:nvPr/>
        </p:nvSpPr>
        <p:spPr bwMode="auto">
          <a:xfrm>
            <a:off x="250825" y="649288"/>
            <a:ext cx="8696325" cy="793750"/>
          </a:xfrm>
          <a:prstGeom prst="rect">
            <a:avLst/>
          </a:prstGeom>
          <a:noFill/>
          <a:ln w="9525">
            <a:noFill/>
            <a:miter lim="800000"/>
            <a:headEnd/>
            <a:tailEnd/>
          </a:ln>
        </p:spPr>
        <p:txBody>
          <a:bodyPr>
            <a:prstTxWarp prst="textNoShape">
              <a:avLst/>
            </a:prstTxWarp>
          </a:bodyPr>
          <a:lstStyle/>
          <a:p>
            <a:pPr algn="ctr" defTabSz="-13873163" eaLnBrk="1" hangingPunct="1"/>
            <a:r>
              <a:rPr lang="ja-JP" altLang="en-US" sz="3200" b="1">
                <a:solidFill>
                  <a:srgbClr val="7030A0"/>
                </a:solidFill>
                <a:latin typeface="HG丸ｺﾞｼｯｸM-PRO" charset="-128"/>
                <a:ea typeface="HG丸ｺﾞｼｯｸM-PRO" charset="-128"/>
                <a:cs typeface="HG丸ｺﾞｼｯｸM-PRO" charset="-128"/>
              </a:rPr>
              <a:t>社会を母乳育児にやさしくするヒント</a:t>
            </a:r>
          </a:p>
        </p:txBody>
      </p:sp>
      <p:pic>
        <p:nvPicPr>
          <p:cNvPr id="100355" name="コンテンツ プレースホルダ 7" descr="booklet003.jpg"/>
          <p:cNvPicPr>
            <a:picLocks noChangeAspect="1"/>
          </p:cNvPicPr>
          <p:nvPr/>
        </p:nvPicPr>
        <p:blipFill>
          <a:blip r:embed="rId2"/>
          <a:srcRect/>
          <a:stretch>
            <a:fillRect/>
          </a:stretch>
        </p:blipFill>
        <p:spPr bwMode="auto">
          <a:xfrm>
            <a:off x="5429250" y="1714500"/>
            <a:ext cx="1357313" cy="3975100"/>
          </a:xfrm>
          <a:prstGeom prst="rect">
            <a:avLst/>
          </a:prstGeom>
          <a:noFill/>
          <a:ln w="9525">
            <a:noFill/>
            <a:miter lim="800000"/>
            <a:headEnd/>
            <a:tailEnd/>
          </a:ln>
        </p:spPr>
      </p:pic>
      <p:sp>
        <p:nvSpPr>
          <p:cNvPr id="100356" name="テキスト ボックス 4"/>
          <p:cNvSpPr txBox="1">
            <a:spLocks noChangeArrowheads="1"/>
          </p:cNvSpPr>
          <p:nvPr/>
        </p:nvSpPr>
        <p:spPr bwMode="auto">
          <a:xfrm>
            <a:off x="2857500" y="6357938"/>
            <a:ext cx="3857625" cy="369887"/>
          </a:xfrm>
          <a:prstGeom prst="rect">
            <a:avLst/>
          </a:prstGeom>
          <a:noFill/>
          <a:ln w="9525">
            <a:noFill/>
            <a:miter lim="800000"/>
            <a:headEnd/>
            <a:tailEnd/>
          </a:ln>
        </p:spPr>
        <p:txBody>
          <a:bodyPr>
            <a:prstTxWarp prst="textNoShape">
              <a:avLst/>
            </a:prstTxWarp>
            <a:spAutoFit/>
          </a:bodyPr>
          <a:lstStyle/>
          <a:p>
            <a:pPr algn="ctr" eaLnBrk="1" hangingPunct="1"/>
            <a:r>
              <a:rPr lang="ja-JP" altLang="en-US" b="1">
                <a:latin typeface="HG丸ｺﾞｼｯｸM-PRO" charset="-128"/>
              </a:rPr>
              <a:t>発行：母乳育児支援ネットワーク</a:t>
            </a:r>
          </a:p>
        </p:txBody>
      </p:sp>
      <p:pic>
        <p:nvPicPr>
          <p:cNvPr id="100357" name="Picture 2" descr="C:\Users\Hiroko\Pictures\表面上段最終3 (3).jpg"/>
          <p:cNvPicPr>
            <a:picLocks noChangeAspect="1" noChangeArrowheads="1"/>
          </p:cNvPicPr>
          <p:nvPr/>
        </p:nvPicPr>
        <p:blipFill>
          <a:blip r:embed="rId3"/>
          <a:srcRect l="66537" t="79"/>
          <a:stretch>
            <a:fillRect/>
          </a:stretch>
        </p:blipFill>
        <p:spPr bwMode="auto">
          <a:xfrm>
            <a:off x="1908175" y="1700213"/>
            <a:ext cx="1871663" cy="3967162"/>
          </a:xfrm>
          <a:prstGeom prst="rect">
            <a:avLst/>
          </a:prstGeom>
          <a:noFill/>
          <a:ln w="9525">
            <a:noFill/>
            <a:miter lim="800000"/>
            <a:headEnd/>
            <a:tailEnd/>
          </a:ln>
        </p:spPr>
      </p:pic>
      <p:sp>
        <p:nvSpPr>
          <p:cNvPr id="100358" name="スライド番号プレースホルダ 5"/>
          <p:cNvSpPr>
            <a:spLocks noGrp="1"/>
          </p:cNvSpPr>
          <p:nvPr>
            <p:ph type="sldNum" sz="quarter" idx="12"/>
          </p:nvPr>
        </p:nvSpPr>
        <p:spPr bwMode="auto">
          <a:noFill/>
          <a:ln>
            <a:miter lim="800000"/>
            <a:headEnd/>
            <a:tailEnd/>
          </a:ln>
        </p:spPr>
        <p:txBody>
          <a:bodyPr/>
          <a:lstStyle/>
          <a:p>
            <a:fld id="{C133517E-3D01-8B42-A263-D937B5897AB8}" type="slidenum">
              <a:rPr lang="ja-JP" altLang="en-US"/>
              <a:pPr/>
              <a:t>37</a:t>
            </a:fld>
            <a:endParaRPr lang="ja-JP" altLang="en-US"/>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1378" name="タイトル 3"/>
          <p:cNvSpPr>
            <a:spLocks noGrp="1"/>
          </p:cNvSpPr>
          <p:nvPr>
            <p:ph type="ctrTitle"/>
          </p:nvPr>
        </p:nvSpPr>
        <p:spPr>
          <a:xfrm>
            <a:off x="0" y="2143125"/>
            <a:ext cx="8929688" cy="1357313"/>
          </a:xfrm>
        </p:spPr>
        <p:txBody>
          <a:bodyPr/>
          <a:lstStyle/>
          <a:p>
            <a:pPr eaLnBrk="1" hangingPunct="1"/>
            <a:r>
              <a:rPr lang="ja-JP" altLang="en-US" sz="4000" b="1">
                <a:ln>
                  <a:noFill/>
                </a:ln>
              </a:rPr>
              <a:t>３．雇用されている女性のための</a:t>
            </a:r>
            <a:r>
              <a:rPr lang="en-US" altLang="ja-JP" sz="4000" b="1">
                <a:ln>
                  <a:noFill/>
                </a:ln>
              </a:rPr>
              <a:t/>
            </a:r>
            <a:br>
              <a:rPr lang="en-US" altLang="ja-JP" sz="4000" b="1">
                <a:ln>
                  <a:noFill/>
                </a:ln>
              </a:rPr>
            </a:br>
            <a:r>
              <a:rPr lang="ja-JP" altLang="en-US" sz="4000" b="1">
                <a:ln>
                  <a:noFill/>
                </a:ln>
              </a:rPr>
              <a:t>母乳育児の保護</a:t>
            </a:r>
          </a:p>
        </p:txBody>
      </p:sp>
      <p:sp>
        <p:nvSpPr>
          <p:cNvPr id="101379"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
        <p:nvSpPr>
          <p:cNvPr id="101380" name="スライド番号プレースホルダ 3"/>
          <p:cNvSpPr>
            <a:spLocks noGrp="1"/>
          </p:cNvSpPr>
          <p:nvPr>
            <p:ph type="sldNum" sz="quarter" idx="11"/>
          </p:nvPr>
        </p:nvSpPr>
        <p:spPr bwMode="auto">
          <a:noFill/>
          <a:ln>
            <a:miter lim="800000"/>
            <a:headEnd/>
            <a:tailEnd/>
          </a:ln>
        </p:spPr>
        <p:txBody>
          <a:bodyPr/>
          <a:lstStyle/>
          <a:p>
            <a:fld id="{67D67C5A-ED57-EF4D-AB30-A95FD5CD23AF}" type="slidenum">
              <a:rPr lang="ja-JP" altLang="en-US"/>
              <a:pPr/>
              <a:t>38</a:t>
            </a:fld>
            <a:endParaRPr lang="ja-JP" alt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6" name="タイトル 1"/>
          <p:cNvSpPr>
            <a:spLocks noGrp="1"/>
          </p:cNvSpPr>
          <p:nvPr>
            <p:ph type="title"/>
          </p:nvPr>
        </p:nvSpPr>
        <p:spPr/>
        <p:txBody>
          <a:bodyPr/>
          <a:lstStyle/>
          <a:p>
            <a:pPr eaLnBrk="1" hangingPunct="1"/>
            <a:r>
              <a:rPr lang="ja-JP" altLang="en-US" sz="3200" b="1">
                <a:ln>
                  <a:noFill/>
                </a:ln>
                <a:solidFill>
                  <a:srgbClr val="7030A0"/>
                </a:solidFill>
              </a:rPr>
              <a:t>職場復帰後も母乳継続</a:t>
            </a:r>
          </a:p>
        </p:txBody>
      </p:sp>
      <p:sp>
        <p:nvSpPr>
          <p:cNvPr id="103427" name="コンテンツ プレースホルダ 2"/>
          <p:cNvSpPr>
            <a:spLocks noGrp="1"/>
          </p:cNvSpPr>
          <p:nvPr>
            <p:ph idx="1"/>
          </p:nvPr>
        </p:nvSpPr>
        <p:spPr>
          <a:xfrm>
            <a:off x="685800" y="1646238"/>
            <a:ext cx="7358063" cy="4525962"/>
          </a:xfrm>
        </p:spPr>
        <p:txBody>
          <a:bodyPr/>
          <a:lstStyle/>
          <a:p>
            <a:pPr eaLnBrk="1" hangingPunct="1">
              <a:spcAft>
                <a:spcPts val="1200"/>
              </a:spcAft>
            </a:pPr>
            <a:r>
              <a:rPr lang="ja-JP" altLang="en-US" sz="2800">
                <a:latin typeface="HG丸ｺﾞｼｯｸM-PRO" charset="-128"/>
              </a:rPr>
              <a:t>多くの母親が</a:t>
            </a:r>
            <a:r>
              <a:rPr lang="en-US" altLang="ja-JP" sz="2800">
                <a:latin typeface="HG丸ｺﾞｼｯｸM-PRO" charset="-128"/>
              </a:rPr>
              <a:t>,</a:t>
            </a:r>
            <a:r>
              <a:rPr lang="ja-JP" altLang="en-US" sz="2800">
                <a:latin typeface="HG丸ｺﾞｼｯｸM-PRO" charset="-128"/>
              </a:rPr>
              <a:t>職場復帰を理由として</a:t>
            </a:r>
            <a:r>
              <a:rPr lang="en-US" altLang="ja-JP" sz="2800">
                <a:latin typeface="HG丸ｺﾞｼｯｸM-PRO" charset="-128"/>
              </a:rPr>
              <a:t>,</a:t>
            </a:r>
            <a:r>
              <a:rPr lang="ja-JP" altLang="en-US" sz="2800">
                <a:latin typeface="HG丸ｺﾞｼｯｸM-PRO" charset="-128"/>
              </a:rPr>
              <a:t>早期に母乳以外のものを補足し</a:t>
            </a:r>
            <a:r>
              <a:rPr lang="en-US" altLang="ja-JP" sz="2800">
                <a:latin typeface="HG丸ｺﾞｼｯｸM-PRO" charset="-128"/>
              </a:rPr>
              <a:t>,</a:t>
            </a:r>
            <a:r>
              <a:rPr lang="ja-JP" altLang="en-US" sz="2800">
                <a:latin typeface="HG丸ｺﾞｼｯｸM-PRO" charset="-128"/>
              </a:rPr>
              <a:t>母乳育児を断念している</a:t>
            </a:r>
            <a:endParaRPr lang="en-US" altLang="ja-JP" sz="2800">
              <a:latin typeface="HG丸ｺﾞｼｯｸM-PRO" charset="-128"/>
            </a:endParaRPr>
          </a:p>
          <a:p>
            <a:pPr eaLnBrk="1" hangingPunct="1">
              <a:spcAft>
                <a:spcPts val="1200"/>
              </a:spcAft>
            </a:pPr>
            <a:r>
              <a:rPr lang="ja-JP" altLang="en-US" sz="2800">
                <a:latin typeface="HG丸ｺﾞｼｯｸM-PRO" charset="-128"/>
              </a:rPr>
              <a:t>母親が職場に復帰しても</a:t>
            </a:r>
            <a:r>
              <a:rPr lang="en-US" altLang="ja-JP" sz="2800">
                <a:latin typeface="HG丸ｺﾞｼｯｸM-PRO" charset="-128"/>
              </a:rPr>
              <a:t>,</a:t>
            </a:r>
            <a:r>
              <a:rPr lang="ja-JP" altLang="en-US" sz="2800">
                <a:latin typeface="HG丸ｺﾞｼｯｸM-PRO" charset="-128"/>
              </a:rPr>
              <a:t>可能な限り母乳を赤ちゃんに与え続けることができるように</a:t>
            </a:r>
            <a:r>
              <a:rPr lang="en-US" altLang="ja-JP" sz="2800">
                <a:latin typeface="HG丸ｺﾞｼｯｸM-PRO" charset="-128"/>
              </a:rPr>
              <a:t>,</a:t>
            </a:r>
            <a:r>
              <a:rPr lang="ja-JP" altLang="en-US" sz="2800">
                <a:latin typeface="HG丸ｺﾞｼｯｸM-PRO" charset="-128"/>
              </a:rPr>
              <a:t>保健医療従事者が母親を援助できる</a:t>
            </a:r>
            <a:endParaRPr lang="en-US" altLang="ja-JP" sz="2800">
              <a:latin typeface="HG丸ｺﾞｼｯｸM-PRO" charset="-128"/>
            </a:endParaRPr>
          </a:p>
          <a:p>
            <a:pPr eaLnBrk="1" hangingPunct="1">
              <a:spcAft>
                <a:spcPts val="1200"/>
              </a:spcAft>
            </a:pPr>
            <a:endParaRPr lang="en-US" altLang="ja-JP" sz="2800">
              <a:latin typeface="HG丸ｺﾞｼｯｸM-PRO" charset="-128"/>
            </a:endParaRPr>
          </a:p>
          <a:p>
            <a:pPr eaLnBrk="1" hangingPunct="1">
              <a:spcAft>
                <a:spcPts val="1200"/>
              </a:spcAft>
              <a:buFont typeface="Wingdings" charset="2"/>
              <a:buNone/>
            </a:pPr>
            <a:r>
              <a:rPr lang="ja-JP" altLang="en-US" sz="2800">
                <a:latin typeface="HG丸ｺﾞｼｯｸM-PRO" charset="-128"/>
              </a:rPr>
              <a:t>　</a:t>
            </a:r>
            <a:endParaRPr lang="en-US" altLang="ja-JP" sz="2800">
              <a:latin typeface="HG丸ｺﾞｼｯｸM-PRO" charset="-128"/>
            </a:endParaRPr>
          </a:p>
          <a:p>
            <a:pPr eaLnBrk="1" hangingPunct="1">
              <a:spcAft>
                <a:spcPts val="1200"/>
              </a:spcAft>
            </a:pPr>
            <a:endParaRPr lang="en-US" altLang="ja-JP" sz="2800">
              <a:latin typeface="HG丸ｺﾞｼｯｸM-PRO" charset="-128"/>
            </a:endParaRPr>
          </a:p>
          <a:p>
            <a:pPr eaLnBrk="1" hangingPunct="1">
              <a:spcAft>
                <a:spcPts val="1200"/>
              </a:spcAft>
            </a:pPr>
            <a:endParaRPr lang="ja-JP" altLang="en-US" sz="2800">
              <a:latin typeface="HG丸ｺﾞｼｯｸM-PRO" charset="-128"/>
            </a:endParaRPr>
          </a:p>
        </p:txBody>
      </p:sp>
      <p:sp>
        <p:nvSpPr>
          <p:cNvPr id="103428" name="スライド番号プレースホルダ 3"/>
          <p:cNvSpPr>
            <a:spLocks noGrp="1"/>
          </p:cNvSpPr>
          <p:nvPr>
            <p:ph type="sldNum" sz="quarter" idx="12"/>
          </p:nvPr>
        </p:nvSpPr>
        <p:spPr bwMode="auto">
          <a:noFill/>
          <a:ln>
            <a:miter lim="800000"/>
            <a:headEnd/>
            <a:tailEnd/>
          </a:ln>
        </p:spPr>
        <p:txBody>
          <a:bodyPr/>
          <a:lstStyle/>
          <a:p>
            <a:fld id="{A322C5F7-6651-F743-AA59-5366AE9C2B04}" type="slidenum">
              <a:rPr lang="ja-JP" altLang="en-US"/>
              <a:pPr/>
              <a:t>39</a:t>
            </a:fld>
            <a:endParaRPr lang="ja-JP"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928688" y="1125538"/>
            <a:ext cx="7358062" cy="714375"/>
          </a:xfrm>
        </p:spPr>
        <p:txBody>
          <a:bodyPr/>
          <a:lstStyle/>
          <a:p>
            <a:pPr eaLnBrk="1" hangingPunct="1"/>
            <a:r>
              <a:rPr lang="ja-JP" altLang="en-US" sz="3200" b="1">
                <a:ln>
                  <a:noFill/>
                </a:ln>
                <a:solidFill>
                  <a:srgbClr val="7030A0"/>
                </a:solidFill>
                <a:latin typeface="HG丸ｺﾞｼｯｸM-PRO" charset="-128"/>
              </a:rPr>
              <a:t>ステップ</a:t>
            </a:r>
            <a:r>
              <a:rPr lang="en-US" altLang="ja-JP" sz="3200" b="1">
                <a:ln>
                  <a:noFill/>
                </a:ln>
                <a:solidFill>
                  <a:srgbClr val="7030A0"/>
                </a:solidFill>
                <a:latin typeface="HG丸ｺﾞｼｯｸM-PRO" charset="-128"/>
              </a:rPr>
              <a:t>10</a:t>
            </a:r>
            <a:endParaRPr lang="ja-JP" altLang="en-US" sz="3200" b="1">
              <a:ln>
                <a:noFill/>
              </a:ln>
              <a:solidFill>
                <a:srgbClr val="7030A0"/>
              </a:solidFill>
              <a:latin typeface="HG丸ｺﾞｼｯｸM-PRO" charset="-128"/>
            </a:endParaRPr>
          </a:p>
        </p:txBody>
      </p:sp>
      <p:sp>
        <p:nvSpPr>
          <p:cNvPr id="34819" name="コンテンツ プレースホルダ 2"/>
          <p:cNvSpPr>
            <a:spLocks noGrp="1"/>
          </p:cNvSpPr>
          <p:nvPr>
            <p:ph idx="1"/>
          </p:nvPr>
        </p:nvSpPr>
        <p:spPr>
          <a:xfrm>
            <a:off x="928688" y="2276475"/>
            <a:ext cx="7358062" cy="2143125"/>
          </a:xfrm>
        </p:spPr>
        <p:txBody>
          <a:bodyPr/>
          <a:lstStyle/>
          <a:p>
            <a:pPr eaLnBrk="1" hangingPunct="1"/>
            <a:endParaRPr lang="en-US" altLang="ja-JP" sz="2800">
              <a:solidFill>
                <a:srgbClr val="C00000"/>
              </a:solidFill>
              <a:latin typeface="HG丸ｺﾞｼｯｸM-PRO" charset="-128"/>
            </a:endParaRPr>
          </a:p>
          <a:p>
            <a:pPr algn="ctr" eaLnBrk="1" hangingPunct="1">
              <a:buFont typeface="Wingdings" charset="2"/>
              <a:buNone/>
            </a:pPr>
            <a:r>
              <a:rPr lang="ja-JP" altLang="en-US" sz="2800">
                <a:solidFill>
                  <a:srgbClr val="C00000"/>
                </a:solidFill>
                <a:latin typeface="HG丸ｺﾞｼｯｸM-PRO" charset="-128"/>
              </a:rPr>
              <a:t>  母乳育児を支援するグループ作りを後援し</a:t>
            </a:r>
            <a:r>
              <a:rPr lang="en-US" altLang="ja-JP" sz="2800">
                <a:solidFill>
                  <a:srgbClr val="C00000"/>
                </a:solidFill>
                <a:latin typeface="HG丸ｺﾞｼｯｸM-PRO" charset="-128"/>
              </a:rPr>
              <a:t>,</a:t>
            </a:r>
          </a:p>
          <a:p>
            <a:pPr algn="ctr" eaLnBrk="1" hangingPunct="1">
              <a:buFont typeface="Wingdings" charset="2"/>
              <a:buNone/>
            </a:pPr>
            <a:r>
              <a:rPr lang="ja-JP" altLang="en-US" sz="2800">
                <a:solidFill>
                  <a:srgbClr val="C00000"/>
                </a:solidFill>
                <a:latin typeface="HG丸ｺﾞｼｯｸM-PRO" charset="-128"/>
              </a:rPr>
              <a:t>産科施設の退院時に母親に紹介しましょう</a:t>
            </a:r>
            <a:endParaRPr lang="en-US" altLang="ja-JP" sz="2800">
              <a:solidFill>
                <a:srgbClr val="C00000"/>
              </a:solidFill>
              <a:latin typeface="HG丸ｺﾞｼｯｸM-PRO" charset="-128"/>
            </a:endParaRPr>
          </a:p>
          <a:p>
            <a:pPr eaLnBrk="1" hangingPunct="1">
              <a:buFont typeface="Wingdings" charset="2"/>
              <a:buNone/>
            </a:pPr>
            <a:endParaRPr lang="ja-JP" altLang="en-US" sz="2800">
              <a:solidFill>
                <a:srgbClr val="C00000"/>
              </a:solidFill>
              <a:latin typeface="HG丸ｺﾞｼｯｸM-PRO" charset="-128"/>
            </a:endParaRPr>
          </a:p>
        </p:txBody>
      </p:sp>
      <p:sp>
        <p:nvSpPr>
          <p:cNvPr id="34820" name="スライド番号プレースホルダ 3"/>
          <p:cNvSpPr>
            <a:spLocks noGrp="1"/>
          </p:cNvSpPr>
          <p:nvPr>
            <p:ph type="sldNum" sz="quarter" idx="12"/>
          </p:nvPr>
        </p:nvSpPr>
        <p:spPr bwMode="auto">
          <a:noFill/>
          <a:ln>
            <a:miter lim="800000"/>
            <a:headEnd/>
            <a:tailEnd/>
          </a:ln>
        </p:spPr>
        <p:txBody>
          <a:bodyPr/>
          <a:lstStyle/>
          <a:p>
            <a:fld id="{EACBCEFF-BEB6-A949-A7B7-A4B5D8AA7434}" type="slidenum">
              <a:rPr lang="ja-JP" altLang="en-US"/>
              <a:pPr/>
              <a:t>4</a:t>
            </a:fld>
            <a:endParaRPr lang="ja-JP" altLang="en-US"/>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コンテンツ プレースホルダ 2"/>
          <p:cNvSpPr>
            <a:spLocks noGrp="1"/>
          </p:cNvSpPr>
          <p:nvPr>
            <p:ph idx="1"/>
          </p:nvPr>
        </p:nvSpPr>
        <p:spPr>
          <a:xfrm>
            <a:off x="611188" y="2276475"/>
            <a:ext cx="7747000" cy="1284288"/>
          </a:xfrm>
        </p:spPr>
        <p:txBody>
          <a:bodyPr/>
          <a:lstStyle/>
          <a:p>
            <a:pPr algn="ctr" eaLnBrk="1" hangingPunct="1">
              <a:buFont typeface="Wingdings" charset="2"/>
              <a:buNone/>
            </a:pPr>
            <a:r>
              <a:rPr lang="ja-JP" altLang="en-US">
                <a:solidFill>
                  <a:srgbClr val="C00000"/>
                </a:solidFill>
              </a:rPr>
              <a:t>　職場復帰したあとも母乳育児を続けることを勧めるのはなぜでしょうか？</a:t>
            </a:r>
            <a:endParaRPr lang="ja-JP" altLang="en-US"/>
          </a:p>
        </p:txBody>
      </p:sp>
      <p:sp>
        <p:nvSpPr>
          <p:cNvPr id="105475" name="スライド番号プレースホルダ 2"/>
          <p:cNvSpPr>
            <a:spLocks noGrp="1"/>
          </p:cNvSpPr>
          <p:nvPr>
            <p:ph type="sldNum" sz="quarter" idx="12"/>
          </p:nvPr>
        </p:nvSpPr>
        <p:spPr bwMode="auto">
          <a:noFill/>
          <a:ln>
            <a:miter lim="800000"/>
            <a:headEnd/>
            <a:tailEnd/>
          </a:ln>
        </p:spPr>
        <p:txBody>
          <a:bodyPr/>
          <a:lstStyle/>
          <a:p>
            <a:fld id="{D4B83CD6-E669-3940-A6F8-5FB41F7B67D3}" type="slidenum">
              <a:rPr lang="ja-JP" altLang="en-US"/>
              <a:pPr/>
              <a:t>40</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62466">
                                            <p:txEl>
                                              <p:pRg st="0" end="0"/>
                                            </p:txEl>
                                          </p:spTgt>
                                        </p:tgtEl>
                                        <p:attrNameLst>
                                          <p:attrName>style.visibility</p:attrName>
                                        </p:attrNameLst>
                                      </p:cBhvr>
                                      <p:to>
                                        <p:strVal val="visible"/>
                                      </p:to>
                                    </p:set>
                                    <p:animEffect transition="in" filter="diamond(in)">
                                      <p:cBhvr>
                                        <p:cTn id="7" dur="2000"/>
                                        <p:tgtEl>
                                          <p:spTgt spid="6246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7522" name="タイトル 1"/>
          <p:cNvSpPr>
            <a:spLocks noGrp="1"/>
          </p:cNvSpPr>
          <p:nvPr>
            <p:ph type="title"/>
          </p:nvPr>
        </p:nvSpPr>
        <p:spPr>
          <a:xfrm>
            <a:off x="323850" y="549275"/>
            <a:ext cx="8569325" cy="714375"/>
          </a:xfrm>
        </p:spPr>
        <p:txBody>
          <a:bodyPr/>
          <a:lstStyle/>
          <a:p>
            <a:pPr eaLnBrk="1" hangingPunct="1"/>
            <a:r>
              <a:rPr lang="ja-JP" altLang="en-US" sz="3200" b="1">
                <a:ln>
                  <a:noFill/>
                </a:ln>
                <a:solidFill>
                  <a:srgbClr val="7030A0"/>
                </a:solidFill>
              </a:rPr>
              <a:t>外で働く女性にとって母乳育児の利点</a:t>
            </a:r>
          </a:p>
        </p:txBody>
      </p:sp>
      <p:sp>
        <p:nvSpPr>
          <p:cNvPr id="107523" name="コンテンツ プレースホルダ 2"/>
          <p:cNvSpPr>
            <a:spLocks noGrp="1"/>
          </p:cNvSpPr>
          <p:nvPr>
            <p:ph idx="1"/>
          </p:nvPr>
        </p:nvSpPr>
        <p:spPr>
          <a:xfrm>
            <a:off x="612775" y="1412875"/>
            <a:ext cx="7991475" cy="4525963"/>
          </a:xfrm>
        </p:spPr>
        <p:txBody>
          <a:bodyPr/>
          <a:lstStyle/>
          <a:p>
            <a:pPr eaLnBrk="1" hangingPunct="1"/>
            <a:r>
              <a:rPr lang="ja-JP" altLang="en-US" sz="2800">
                <a:solidFill>
                  <a:srgbClr val="5A5021"/>
                </a:solidFill>
                <a:latin typeface="HG丸ｺﾞｼｯｸM-PRO" charset="-128"/>
              </a:rPr>
              <a:t>赤ちゃんが病気にかかりにくいので看病のために仕事を休む時間が少なくなる</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夜の授乳が楽なのでより睡眠がとれる</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赤ちゃんと一緒に過ごす時間をもてて</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親密なきずなを保てる</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赤ちゃんに授乳しながら身体を休める</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赤ちゃんと特別な</a:t>
            </a:r>
            <a:r>
              <a:rPr lang="en-US" altLang="ja-JP" sz="2800">
                <a:solidFill>
                  <a:srgbClr val="5A5021"/>
                </a:solidFill>
                <a:latin typeface="HG丸ｺﾞｼｯｸM-PRO" charset="-128"/>
              </a:rPr>
              <a:t>1</a:t>
            </a:r>
            <a:r>
              <a:rPr lang="ja-JP" altLang="en-US" sz="2800">
                <a:solidFill>
                  <a:srgbClr val="5A5021"/>
                </a:solidFill>
                <a:latin typeface="HG丸ｺﾞｼｯｸM-PRO" charset="-128"/>
              </a:rPr>
              <a:t>対</a:t>
            </a:r>
            <a:r>
              <a:rPr lang="en-US" altLang="ja-JP" sz="2800">
                <a:solidFill>
                  <a:srgbClr val="5A5021"/>
                </a:solidFill>
                <a:latin typeface="HG丸ｺﾞｼｯｸM-PRO" charset="-128"/>
              </a:rPr>
              <a:t>1</a:t>
            </a:r>
            <a:r>
              <a:rPr lang="ja-JP" altLang="en-US" sz="2800">
                <a:solidFill>
                  <a:srgbClr val="5A5021"/>
                </a:solidFill>
                <a:latin typeface="HG丸ｺﾞｼｯｸM-PRO" charset="-128"/>
              </a:rPr>
              <a:t>の関係をもてる</a:t>
            </a:r>
          </a:p>
        </p:txBody>
      </p:sp>
      <p:sp>
        <p:nvSpPr>
          <p:cNvPr id="107524" name="スライド番号プレースホルダ 3"/>
          <p:cNvSpPr>
            <a:spLocks noGrp="1"/>
          </p:cNvSpPr>
          <p:nvPr>
            <p:ph type="sldNum" sz="quarter" idx="12"/>
          </p:nvPr>
        </p:nvSpPr>
        <p:spPr bwMode="auto">
          <a:noFill/>
          <a:ln>
            <a:miter lim="800000"/>
            <a:headEnd/>
            <a:tailEnd/>
          </a:ln>
        </p:spPr>
        <p:txBody>
          <a:bodyPr/>
          <a:lstStyle/>
          <a:p>
            <a:fld id="{F0078AB5-23B3-044E-A88C-A65CDEBB84AF}" type="slidenum">
              <a:rPr lang="ja-JP" altLang="en-US"/>
              <a:pPr/>
              <a:t>41</a:t>
            </a:fld>
            <a:endParaRPr lang="ja-JP" alt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コンテンツ プレースホルダ 2"/>
          <p:cNvSpPr>
            <a:spLocks noGrp="1"/>
          </p:cNvSpPr>
          <p:nvPr>
            <p:ph idx="1"/>
          </p:nvPr>
        </p:nvSpPr>
        <p:spPr>
          <a:xfrm>
            <a:off x="928688" y="1857375"/>
            <a:ext cx="7358062" cy="2668588"/>
          </a:xfrm>
        </p:spPr>
        <p:txBody>
          <a:bodyPr/>
          <a:lstStyle/>
          <a:p>
            <a:pPr algn="ctr" eaLnBrk="1" hangingPunct="1">
              <a:buFont typeface="Wingdings" charset="2"/>
              <a:buNone/>
            </a:pPr>
            <a:r>
              <a:rPr lang="ja-JP" altLang="en-US">
                <a:solidFill>
                  <a:srgbClr val="C00000"/>
                </a:solidFill>
                <a:latin typeface="HG丸ｺﾞｼｯｸM-PRO" charset="-128"/>
              </a:rPr>
              <a:t>   雇用者が皆さんに</a:t>
            </a:r>
            <a:r>
              <a:rPr lang="en-US" altLang="ja-JP">
                <a:solidFill>
                  <a:srgbClr val="C00000"/>
                </a:solidFill>
                <a:latin typeface="HG丸ｺﾞｼｯｸM-PRO" charset="-128"/>
              </a:rPr>
              <a:t>,</a:t>
            </a:r>
          </a:p>
          <a:p>
            <a:pPr algn="ctr" eaLnBrk="1" hangingPunct="1">
              <a:buFont typeface="Wingdings" charset="2"/>
              <a:buNone/>
            </a:pPr>
            <a:r>
              <a:rPr lang="ja-JP" altLang="en-US">
                <a:solidFill>
                  <a:srgbClr val="C00000"/>
                </a:solidFill>
                <a:latin typeface="HG丸ｺﾞｼｯｸM-PRO" charset="-128"/>
              </a:rPr>
              <a:t>「なぜ職場復帰後も女性が母乳育児を</a:t>
            </a:r>
            <a:endParaRPr lang="en-US" altLang="ja-JP">
              <a:solidFill>
                <a:srgbClr val="C00000"/>
              </a:solidFill>
              <a:latin typeface="HG丸ｺﾞｼｯｸM-PRO" charset="-128"/>
            </a:endParaRPr>
          </a:p>
          <a:p>
            <a:pPr algn="ctr" eaLnBrk="1" hangingPunct="1">
              <a:buFont typeface="Wingdings" charset="2"/>
              <a:buNone/>
            </a:pPr>
            <a:r>
              <a:rPr lang="ja-JP" altLang="en-US">
                <a:solidFill>
                  <a:srgbClr val="C00000"/>
                </a:solidFill>
                <a:latin typeface="HG丸ｺﾞｼｯｸM-PRO" charset="-128"/>
              </a:rPr>
              <a:t>するのを支援するべきなのか」</a:t>
            </a:r>
            <a:endParaRPr lang="en-US" altLang="ja-JP">
              <a:solidFill>
                <a:srgbClr val="C00000"/>
              </a:solidFill>
              <a:latin typeface="HG丸ｺﾞｼｯｸM-PRO" charset="-128"/>
            </a:endParaRPr>
          </a:p>
          <a:p>
            <a:pPr algn="ctr" eaLnBrk="1" hangingPunct="1">
              <a:buFont typeface="Wingdings" charset="2"/>
              <a:buNone/>
            </a:pPr>
            <a:r>
              <a:rPr lang="ja-JP" altLang="en-US">
                <a:solidFill>
                  <a:srgbClr val="C00000"/>
                </a:solidFill>
                <a:latin typeface="HG丸ｺﾞｼｯｸM-PRO" charset="-128"/>
              </a:rPr>
              <a:t>と聞いてきたら</a:t>
            </a:r>
            <a:r>
              <a:rPr lang="en-US" altLang="ja-JP">
                <a:solidFill>
                  <a:srgbClr val="C00000"/>
                </a:solidFill>
                <a:latin typeface="HG丸ｺﾞｼｯｸM-PRO" charset="-128"/>
              </a:rPr>
              <a:t>,</a:t>
            </a:r>
            <a:r>
              <a:rPr lang="ja-JP" altLang="en-US">
                <a:solidFill>
                  <a:srgbClr val="C00000"/>
                </a:solidFill>
                <a:latin typeface="HG丸ｺﾞｼｯｸM-PRO" charset="-128"/>
              </a:rPr>
              <a:t>どう答えますか？</a:t>
            </a:r>
          </a:p>
        </p:txBody>
      </p:sp>
      <p:sp>
        <p:nvSpPr>
          <p:cNvPr id="109571" name="スライド番号プレースホルダ 2"/>
          <p:cNvSpPr>
            <a:spLocks noGrp="1"/>
          </p:cNvSpPr>
          <p:nvPr>
            <p:ph type="sldNum" sz="quarter" idx="12"/>
          </p:nvPr>
        </p:nvSpPr>
        <p:spPr bwMode="auto">
          <a:noFill/>
          <a:ln>
            <a:miter lim="800000"/>
            <a:headEnd/>
            <a:tailEnd/>
          </a:ln>
        </p:spPr>
        <p:txBody>
          <a:bodyPr/>
          <a:lstStyle/>
          <a:p>
            <a:fld id="{BA14F7A5-11EA-8641-8B9C-A81CC89F5E7C}" type="slidenum">
              <a:rPr lang="ja-JP" altLang="en-US"/>
              <a:pPr/>
              <a:t>42</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69634">
                                            <p:txEl>
                                              <p:pRg st="0" end="0"/>
                                            </p:txEl>
                                          </p:spTgt>
                                        </p:tgtEl>
                                        <p:attrNameLst>
                                          <p:attrName>style.visibility</p:attrName>
                                        </p:attrNameLst>
                                      </p:cBhvr>
                                      <p:to>
                                        <p:strVal val="visible"/>
                                      </p:to>
                                    </p:set>
                                    <p:animEffect transition="in" filter="circle(in)">
                                      <p:cBhvr>
                                        <p:cTn id="7" dur="2000"/>
                                        <p:tgtEl>
                                          <p:spTgt spid="6963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nodeType="clickEffect">
                                  <p:stCondLst>
                                    <p:cond delay="0"/>
                                  </p:stCondLst>
                                  <p:childTnLst>
                                    <p:set>
                                      <p:cBhvr>
                                        <p:cTn id="11" dur="1" fill="hold">
                                          <p:stCondLst>
                                            <p:cond delay="0"/>
                                          </p:stCondLst>
                                        </p:cTn>
                                        <p:tgtEl>
                                          <p:spTgt spid="69634">
                                            <p:txEl>
                                              <p:pRg st="1" end="1"/>
                                            </p:txEl>
                                          </p:spTgt>
                                        </p:tgtEl>
                                        <p:attrNameLst>
                                          <p:attrName>style.visibility</p:attrName>
                                        </p:attrNameLst>
                                      </p:cBhvr>
                                      <p:to>
                                        <p:strVal val="visible"/>
                                      </p:to>
                                    </p:set>
                                    <p:animEffect transition="in" filter="circle(in)">
                                      <p:cBhvr>
                                        <p:cTn id="12" dur="2000"/>
                                        <p:tgtEl>
                                          <p:spTgt spid="69634">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6" presetClass="entr" presetSubtype="16" fill="hold" nodeType="clickEffect">
                                  <p:stCondLst>
                                    <p:cond delay="0"/>
                                  </p:stCondLst>
                                  <p:childTnLst>
                                    <p:set>
                                      <p:cBhvr>
                                        <p:cTn id="16" dur="1" fill="hold">
                                          <p:stCondLst>
                                            <p:cond delay="0"/>
                                          </p:stCondLst>
                                        </p:cTn>
                                        <p:tgtEl>
                                          <p:spTgt spid="69634">
                                            <p:txEl>
                                              <p:pRg st="2" end="2"/>
                                            </p:txEl>
                                          </p:spTgt>
                                        </p:tgtEl>
                                        <p:attrNameLst>
                                          <p:attrName>style.visibility</p:attrName>
                                        </p:attrNameLst>
                                      </p:cBhvr>
                                      <p:to>
                                        <p:strVal val="visible"/>
                                      </p:to>
                                    </p:set>
                                    <p:animEffect transition="in" filter="circle(in)">
                                      <p:cBhvr>
                                        <p:cTn id="17" dur="2000"/>
                                        <p:tgtEl>
                                          <p:spTgt spid="69634">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6" presetClass="entr" presetSubtype="16" fill="hold" nodeType="clickEffect">
                                  <p:stCondLst>
                                    <p:cond delay="0"/>
                                  </p:stCondLst>
                                  <p:childTnLst>
                                    <p:set>
                                      <p:cBhvr>
                                        <p:cTn id="21" dur="1" fill="hold">
                                          <p:stCondLst>
                                            <p:cond delay="0"/>
                                          </p:stCondLst>
                                        </p:cTn>
                                        <p:tgtEl>
                                          <p:spTgt spid="69634">
                                            <p:txEl>
                                              <p:pRg st="3" end="3"/>
                                            </p:txEl>
                                          </p:spTgt>
                                        </p:tgtEl>
                                        <p:attrNameLst>
                                          <p:attrName>style.visibility</p:attrName>
                                        </p:attrNameLst>
                                      </p:cBhvr>
                                      <p:to>
                                        <p:strVal val="visible"/>
                                      </p:to>
                                    </p:set>
                                    <p:animEffect transition="in" filter="circle(in)">
                                      <p:cBhvr>
                                        <p:cTn id="22" dur="2000"/>
                                        <p:tgtEl>
                                          <p:spTgt spid="6963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1618" name="タイトル 1"/>
          <p:cNvSpPr>
            <a:spLocks noGrp="1"/>
          </p:cNvSpPr>
          <p:nvPr>
            <p:ph type="title"/>
          </p:nvPr>
        </p:nvSpPr>
        <p:spPr>
          <a:xfrm>
            <a:off x="395288" y="404813"/>
            <a:ext cx="8280400" cy="714375"/>
          </a:xfrm>
        </p:spPr>
        <p:txBody>
          <a:bodyPr/>
          <a:lstStyle/>
          <a:p>
            <a:pPr eaLnBrk="1" hangingPunct="1"/>
            <a:r>
              <a:rPr lang="ja-JP" altLang="en-US" sz="3200" b="1">
                <a:ln>
                  <a:noFill/>
                </a:ln>
                <a:solidFill>
                  <a:srgbClr val="7030A0"/>
                </a:solidFill>
              </a:rPr>
              <a:t>雇用者にとっての母乳育児支援の利益</a:t>
            </a:r>
          </a:p>
        </p:txBody>
      </p:sp>
      <p:sp>
        <p:nvSpPr>
          <p:cNvPr id="111619" name="コンテンツ プレースホルダ 2"/>
          <p:cNvSpPr>
            <a:spLocks noGrp="1"/>
          </p:cNvSpPr>
          <p:nvPr>
            <p:ph idx="1"/>
          </p:nvPr>
        </p:nvSpPr>
        <p:spPr>
          <a:xfrm>
            <a:off x="655638" y="1484313"/>
            <a:ext cx="7993062" cy="3816350"/>
          </a:xfrm>
        </p:spPr>
        <p:txBody>
          <a:bodyPr/>
          <a:lstStyle/>
          <a:p>
            <a:pPr eaLnBrk="1" hangingPunct="1"/>
            <a:r>
              <a:rPr lang="ja-JP" altLang="en-US" sz="2400">
                <a:latin typeface="HG丸ｺﾞｼｯｸM-PRO" charset="-128"/>
              </a:rPr>
              <a:t>子どもが健康なので母親は仕事を休むことが少ない</a:t>
            </a:r>
            <a:endParaRPr lang="en-US" altLang="ja-JP" sz="2400">
              <a:latin typeface="HG丸ｺﾞｼｯｸM-PRO" charset="-128"/>
            </a:endParaRPr>
          </a:p>
          <a:p>
            <a:pPr eaLnBrk="1" hangingPunct="1"/>
            <a:r>
              <a:rPr lang="ja-JP" altLang="en-US" sz="2400">
                <a:latin typeface="HG丸ｺﾞｼｯｸM-PRO" charset="-128"/>
              </a:rPr>
              <a:t>赤ちゃんの健康を心配することが少ないので</a:t>
            </a:r>
            <a:r>
              <a:rPr lang="en-US" altLang="ja-JP" sz="2400">
                <a:latin typeface="HG丸ｺﾞｼｯｸM-PRO" charset="-128"/>
              </a:rPr>
              <a:t>,</a:t>
            </a:r>
            <a:r>
              <a:rPr lang="ja-JP" altLang="en-US" sz="2400">
                <a:latin typeface="HG丸ｺﾞｼｯｸM-PRO" charset="-128"/>
              </a:rPr>
              <a:t>母親が仕事に集中できる</a:t>
            </a:r>
            <a:endParaRPr lang="en-US" altLang="ja-JP" sz="2400">
              <a:latin typeface="HG丸ｺﾞｼｯｸM-PRO" charset="-128"/>
            </a:endParaRPr>
          </a:p>
          <a:p>
            <a:pPr eaLnBrk="1" hangingPunct="1"/>
            <a:r>
              <a:rPr lang="ja-JP" altLang="en-US" sz="2400">
                <a:latin typeface="HG丸ｺﾞｼｯｸM-PRO" charset="-128"/>
              </a:rPr>
              <a:t>雇用者は熟練した働き手の雇用継続が可能</a:t>
            </a:r>
            <a:endParaRPr lang="en-US" altLang="ja-JP" sz="2400">
              <a:latin typeface="HG丸ｺﾞｼｯｸM-PRO" charset="-128"/>
            </a:endParaRPr>
          </a:p>
          <a:p>
            <a:pPr eaLnBrk="1" hangingPunct="1"/>
            <a:r>
              <a:rPr lang="ja-JP" altLang="en-US" sz="2400">
                <a:latin typeface="HG丸ｺﾞｼｯｸM-PRO" charset="-128"/>
              </a:rPr>
              <a:t>女性は</a:t>
            </a:r>
            <a:r>
              <a:rPr lang="en-US" altLang="ja-JP" sz="2400">
                <a:latin typeface="HG丸ｺﾞｼｯｸM-PRO" charset="-128"/>
              </a:rPr>
              <a:t>,</a:t>
            </a:r>
            <a:r>
              <a:rPr lang="ja-JP" altLang="en-US" sz="2400">
                <a:latin typeface="HG丸ｺﾞｼｯｸM-PRO" charset="-128"/>
              </a:rPr>
              <a:t>育児を応援してくれる雇用者のために働こうと</a:t>
            </a:r>
            <a:r>
              <a:rPr lang="en-US" altLang="ja-JP" sz="2400">
                <a:latin typeface="HG丸ｺﾞｼｯｸM-PRO" charset="-128"/>
              </a:rPr>
              <a:t>,</a:t>
            </a:r>
            <a:r>
              <a:rPr lang="ja-JP" altLang="en-US" sz="2400">
                <a:latin typeface="HG丸ｺﾞｼｯｸM-PRO" charset="-128"/>
              </a:rPr>
              <a:t>さらに意欲的になる</a:t>
            </a:r>
            <a:endParaRPr lang="en-US" altLang="ja-JP" sz="2400">
              <a:latin typeface="HG丸ｺﾞｼｯｸM-PRO" charset="-128"/>
            </a:endParaRPr>
          </a:p>
          <a:p>
            <a:pPr eaLnBrk="1" hangingPunct="1"/>
            <a:r>
              <a:rPr lang="ja-JP" altLang="en-US" sz="2400">
                <a:latin typeface="HG丸ｺﾞｼｯｸM-PRO" charset="-128"/>
              </a:rPr>
              <a:t>家族や地域社会は</a:t>
            </a:r>
            <a:r>
              <a:rPr lang="en-US" altLang="ja-JP" sz="2400">
                <a:latin typeface="HG丸ｺﾞｼｯｸM-PRO" charset="-128"/>
              </a:rPr>
              <a:t>,</a:t>
            </a:r>
            <a:r>
              <a:rPr lang="ja-JP" altLang="en-US" sz="2400">
                <a:latin typeface="HG丸ｺﾞｼｯｸM-PRO" charset="-128"/>
              </a:rPr>
              <a:t>育児を応援してくれる雇用者を高く評価する</a:t>
            </a:r>
            <a:endParaRPr lang="en-US" altLang="ja-JP" sz="2400">
              <a:latin typeface="HG丸ｺﾞｼｯｸM-PRO" charset="-128"/>
            </a:endParaRPr>
          </a:p>
          <a:p>
            <a:pPr eaLnBrk="1" hangingPunct="1"/>
            <a:r>
              <a:rPr lang="ja-JP" altLang="en-US" sz="2400">
                <a:latin typeface="HG丸ｺﾞｼｯｸM-PRO" charset="-128"/>
              </a:rPr>
              <a:t>母乳で育てられた子がまた将来健康な働き手になる</a:t>
            </a:r>
          </a:p>
        </p:txBody>
      </p:sp>
      <p:sp>
        <p:nvSpPr>
          <p:cNvPr id="111620" name="スライド番号プレースホルダ 3"/>
          <p:cNvSpPr>
            <a:spLocks noGrp="1"/>
          </p:cNvSpPr>
          <p:nvPr>
            <p:ph type="sldNum" sz="quarter" idx="12"/>
          </p:nvPr>
        </p:nvSpPr>
        <p:spPr bwMode="auto">
          <a:noFill/>
          <a:ln>
            <a:miter lim="800000"/>
            <a:headEnd/>
            <a:tailEnd/>
          </a:ln>
        </p:spPr>
        <p:txBody>
          <a:bodyPr/>
          <a:lstStyle/>
          <a:p>
            <a:fld id="{98FC59BF-EF48-2441-AAB3-EBA5A3C503ED}" type="slidenum">
              <a:rPr lang="ja-JP" altLang="en-US"/>
              <a:pPr/>
              <a:t>43</a:t>
            </a:fld>
            <a:endParaRPr lang="ja-JP" alt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コンテンツ プレースホルダ 2"/>
          <p:cNvSpPr>
            <a:spLocks noGrp="1"/>
          </p:cNvSpPr>
          <p:nvPr>
            <p:ph idx="1"/>
          </p:nvPr>
        </p:nvSpPr>
        <p:spPr>
          <a:xfrm>
            <a:off x="785813" y="2428875"/>
            <a:ext cx="7358062" cy="1357313"/>
          </a:xfrm>
        </p:spPr>
        <p:txBody>
          <a:bodyPr/>
          <a:lstStyle/>
          <a:p>
            <a:pPr algn="ctr" eaLnBrk="1" hangingPunct="1">
              <a:buFont typeface="Wingdings" charset="2"/>
              <a:buNone/>
            </a:pPr>
            <a:r>
              <a:rPr lang="ja-JP" altLang="en-US"/>
              <a:t>　</a:t>
            </a:r>
            <a:r>
              <a:rPr lang="ja-JP" altLang="en-US">
                <a:solidFill>
                  <a:srgbClr val="C00000"/>
                </a:solidFill>
              </a:rPr>
              <a:t>職場復帰を考えている母親との</a:t>
            </a:r>
            <a:endParaRPr lang="en-US" altLang="ja-JP">
              <a:solidFill>
                <a:srgbClr val="C00000"/>
              </a:solidFill>
            </a:endParaRPr>
          </a:p>
          <a:p>
            <a:pPr algn="ctr" eaLnBrk="1" hangingPunct="1">
              <a:buFont typeface="Wingdings" charset="2"/>
              <a:buNone/>
            </a:pPr>
            <a:r>
              <a:rPr lang="ja-JP" altLang="en-US">
                <a:solidFill>
                  <a:srgbClr val="C00000"/>
                </a:solidFill>
              </a:rPr>
              <a:t>話し合いの要点は何でしょうか？</a:t>
            </a:r>
            <a:endParaRPr lang="ja-JP" altLang="en-US"/>
          </a:p>
        </p:txBody>
      </p:sp>
      <p:sp>
        <p:nvSpPr>
          <p:cNvPr id="113667" name="スライド番号プレースホルダ 2"/>
          <p:cNvSpPr>
            <a:spLocks noGrp="1"/>
          </p:cNvSpPr>
          <p:nvPr>
            <p:ph type="sldNum" sz="quarter" idx="12"/>
          </p:nvPr>
        </p:nvSpPr>
        <p:spPr bwMode="auto">
          <a:noFill/>
          <a:ln>
            <a:miter lim="800000"/>
            <a:headEnd/>
            <a:tailEnd/>
          </a:ln>
        </p:spPr>
        <p:txBody>
          <a:bodyPr/>
          <a:lstStyle/>
          <a:p>
            <a:fld id="{3BC2F6AE-F670-F345-9352-FFB0C50A0D9B}" type="slidenum">
              <a:rPr lang="ja-JP" altLang="en-US"/>
              <a:pPr/>
              <a:t>44</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66562">
                                            <p:txEl>
                                              <p:pRg st="0" end="0"/>
                                            </p:txEl>
                                          </p:spTgt>
                                        </p:tgtEl>
                                        <p:attrNameLst>
                                          <p:attrName>style.visibility</p:attrName>
                                        </p:attrNameLst>
                                      </p:cBhvr>
                                      <p:to>
                                        <p:strVal val="visible"/>
                                      </p:to>
                                    </p:set>
                                    <p:animEffect transition="in" filter="diamond(in)">
                                      <p:cBhvr>
                                        <p:cTn id="7" dur="2000"/>
                                        <p:tgtEl>
                                          <p:spTgt spid="6656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66562">
                                            <p:txEl>
                                              <p:pRg st="1" end="1"/>
                                            </p:txEl>
                                          </p:spTgt>
                                        </p:tgtEl>
                                        <p:attrNameLst>
                                          <p:attrName>style.visibility</p:attrName>
                                        </p:attrNameLst>
                                      </p:cBhvr>
                                      <p:to>
                                        <p:strVal val="visible"/>
                                      </p:to>
                                    </p:set>
                                    <p:animEffect transition="in" filter="diamond(in)">
                                      <p:cBhvr>
                                        <p:cTn id="12" dur="2000"/>
                                        <p:tgtEl>
                                          <p:spTgt spid="6656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5714" name="タイトル 1"/>
          <p:cNvSpPr>
            <a:spLocks noGrp="1"/>
          </p:cNvSpPr>
          <p:nvPr>
            <p:ph type="title"/>
          </p:nvPr>
        </p:nvSpPr>
        <p:spPr>
          <a:xfrm>
            <a:off x="755650" y="769938"/>
            <a:ext cx="7632700" cy="714375"/>
          </a:xfrm>
        </p:spPr>
        <p:txBody>
          <a:bodyPr/>
          <a:lstStyle/>
          <a:p>
            <a:pPr eaLnBrk="1" hangingPunct="1"/>
            <a:r>
              <a:rPr lang="ja-JP" altLang="en-US" sz="3200" b="1">
                <a:ln>
                  <a:noFill/>
                </a:ln>
                <a:solidFill>
                  <a:srgbClr val="7030A0"/>
                </a:solidFill>
              </a:rPr>
              <a:t>職場に復帰する予定の前に話し合うこと</a:t>
            </a:r>
          </a:p>
        </p:txBody>
      </p:sp>
      <p:sp>
        <p:nvSpPr>
          <p:cNvPr id="115715" name="コンテンツ プレースホルダ 2"/>
          <p:cNvSpPr>
            <a:spLocks noGrp="1"/>
          </p:cNvSpPr>
          <p:nvPr>
            <p:ph idx="1"/>
          </p:nvPr>
        </p:nvSpPr>
        <p:spPr>
          <a:xfrm>
            <a:off x="893763" y="1916113"/>
            <a:ext cx="7356475" cy="4525962"/>
          </a:xfrm>
        </p:spPr>
        <p:txBody>
          <a:bodyPr/>
          <a:lstStyle/>
          <a:p>
            <a:pPr eaLnBrk="1" hangingPunct="1"/>
            <a:r>
              <a:rPr lang="ja-JP" altLang="en-US" sz="2800">
                <a:latin typeface="HG丸ｺﾞｼｯｸM-PRO" charset="-128"/>
              </a:rPr>
              <a:t>職場に赤ちゃん連れで出勤できるか</a:t>
            </a:r>
            <a:endParaRPr lang="en-US" altLang="ja-JP" sz="2800">
              <a:latin typeface="HG丸ｺﾞｼｯｸM-PRO" charset="-128"/>
            </a:endParaRPr>
          </a:p>
          <a:p>
            <a:pPr eaLnBrk="1" hangingPunct="1"/>
            <a:r>
              <a:rPr lang="ja-JP" altLang="en-US" sz="2800">
                <a:latin typeface="HG丸ｺﾞｼｯｸM-PRO" charset="-128"/>
              </a:rPr>
              <a:t>職場近くで保育ができるか</a:t>
            </a:r>
            <a:r>
              <a:rPr lang="en-US" altLang="ja-JP" sz="2800">
                <a:latin typeface="HG丸ｺﾞｼｯｸM-PRO" charset="-128"/>
              </a:rPr>
              <a:t>  </a:t>
            </a:r>
          </a:p>
          <a:p>
            <a:pPr eaLnBrk="1" hangingPunct="1"/>
            <a:r>
              <a:rPr lang="ja-JP" altLang="en-US" sz="2800">
                <a:latin typeface="HG丸ｺﾞｼｯｸM-PRO" charset="-128"/>
              </a:rPr>
              <a:t>休憩時間に授乳に行ったり</a:t>
            </a:r>
            <a:r>
              <a:rPr lang="en-US" altLang="ja-JP" sz="2800">
                <a:latin typeface="HG丸ｺﾞｼｯｸM-PRO" charset="-128"/>
              </a:rPr>
              <a:t>,</a:t>
            </a:r>
            <a:r>
              <a:rPr lang="ja-JP" altLang="en-US" sz="2800">
                <a:latin typeface="HG丸ｺﾞｼｯｸM-PRO" charset="-128"/>
              </a:rPr>
              <a:t>赤ちゃんを職場に連れてくることができるか</a:t>
            </a:r>
            <a:endParaRPr lang="en-US" altLang="ja-JP" sz="2800">
              <a:latin typeface="HG丸ｺﾞｼｯｸM-PRO" charset="-128"/>
            </a:endParaRPr>
          </a:p>
          <a:p>
            <a:pPr eaLnBrk="1" hangingPunct="1"/>
            <a:r>
              <a:rPr lang="ja-JP" altLang="en-US" sz="2800">
                <a:latin typeface="HG丸ｺﾞｼｯｸM-PRO" charset="-128"/>
              </a:rPr>
              <a:t>赤ちゃんの月齢が進むまで</a:t>
            </a:r>
            <a:r>
              <a:rPr lang="en-US" altLang="ja-JP" sz="2800">
                <a:latin typeface="HG丸ｺﾞｼｯｸM-PRO" charset="-128"/>
              </a:rPr>
              <a:t>,</a:t>
            </a:r>
            <a:r>
              <a:rPr lang="ja-JP" altLang="en-US" sz="2800">
                <a:latin typeface="HG丸ｺﾞｼｯｸM-PRO" charset="-128"/>
              </a:rPr>
              <a:t>勤務時間を短縮したり</a:t>
            </a:r>
            <a:r>
              <a:rPr lang="en-US" altLang="ja-JP" sz="2800">
                <a:latin typeface="HG丸ｺﾞｼｯｸM-PRO" charset="-128"/>
              </a:rPr>
              <a:t>,</a:t>
            </a:r>
            <a:r>
              <a:rPr lang="ja-JP" altLang="en-US" sz="2800">
                <a:latin typeface="HG丸ｺﾞｼｯｸM-PRO" charset="-128"/>
              </a:rPr>
              <a:t>勤務日数を減らすことはできるか</a:t>
            </a:r>
          </a:p>
        </p:txBody>
      </p:sp>
      <p:sp>
        <p:nvSpPr>
          <p:cNvPr id="115716" name="スライド番号プレースホルダ 3"/>
          <p:cNvSpPr>
            <a:spLocks noGrp="1"/>
          </p:cNvSpPr>
          <p:nvPr>
            <p:ph type="sldNum" sz="quarter" idx="12"/>
          </p:nvPr>
        </p:nvSpPr>
        <p:spPr bwMode="auto">
          <a:noFill/>
          <a:ln>
            <a:miter lim="800000"/>
            <a:headEnd/>
            <a:tailEnd/>
          </a:ln>
        </p:spPr>
        <p:txBody>
          <a:bodyPr/>
          <a:lstStyle/>
          <a:p>
            <a:fld id="{D62F2E7A-BE85-FB43-9BD4-3D2B429F7719}" type="slidenum">
              <a:rPr lang="ja-JP" altLang="en-US"/>
              <a:pPr/>
              <a:t>45</a:t>
            </a:fld>
            <a:endParaRPr lang="ja-JP" alt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762" name="タイトル 1"/>
          <p:cNvSpPr>
            <a:spLocks noGrp="1"/>
          </p:cNvSpPr>
          <p:nvPr>
            <p:ph type="title"/>
          </p:nvPr>
        </p:nvSpPr>
        <p:spPr>
          <a:xfrm>
            <a:off x="971550" y="692150"/>
            <a:ext cx="7358063" cy="714375"/>
          </a:xfrm>
        </p:spPr>
        <p:txBody>
          <a:bodyPr/>
          <a:lstStyle/>
          <a:p>
            <a:pPr eaLnBrk="1" hangingPunct="1">
              <a:lnSpc>
                <a:spcPts val="4000"/>
              </a:lnSpc>
            </a:pPr>
            <a:r>
              <a:rPr lang="ja-JP" altLang="en-US" sz="3200" b="1">
                <a:ln>
                  <a:noFill/>
                </a:ln>
                <a:solidFill>
                  <a:srgbClr val="7030A0"/>
                </a:solidFill>
                <a:latin typeface="HG丸ｺﾞｼｯｸM-PRO" charset="-128"/>
              </a:rPr>
              <a:t>勤務時間に赤ちゃんに直接母乳を飲ませられない場合の提案</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endParaRPr lang="ja-JP" altLang="en-US" sz="3200" b="1">
              <a:ln>
                <a:noFill/>
              </a:ln>
              <a:solidFill>
                <a:srgbClr val="7030A0"/>
              </a:solidFill>
              <a:latin typeface="HG丸ｺﾞｼｯｸM-PRO" charset="-128"/>
            </a:endParaRPr>
          </a:p>
        </p:txBody>
      </p:sp>
      <p:sp>
        <p:nvSpPr>
          <p:cNvPr id="117763" name="コンテンツ プレースホルダ 2"/>
          <p:cNvSpPr>
            <a:spLocks noGrp="1"/>
          </p:cNvSpPr>
          <p:nvPr>
            <p:ph idx="1"/>
          </p:nvPr>
        </p:nvSpPr>
        <p:spPr>
          <a:xfrm>
            <a:off x="639763" y="1412875"/>
            <a:ext cx="7970837" cy="4670425"/>
          </a:xfrm>
        </p:spPr>
        <p:txBody>
          <a:bodyPr/>
          <a:lstStyle/>
          <a:p>
            <a:pPr eaLnBrk="1" hangingPunct="1">
              <a:lnSpc>
                <a:spcPts val="3000"/>
              </a:lnSpc>
              <a:spcBef>
                <a:spcPct val="0"/>
              </a:spcBef>
            </a:pPr>
            <a:r>
              <a:rPr lang="ja-JP" altLang="en-US" sz="2400">
                <a:solidFill>
                  <a:srgbClr val="5A5021"/>
                </a:solidFill>
                <a:latin typeface="HG丸ｺﾞｼｯｸM-PRO" charset="-128"/>
              </a:rPr>
              <a:t>産休の間は</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母乳だけを頻繁に授乳</a:t>
            </a:r>
            <a:endParaRPr lang="en-US" altLang="ja-JP" sz="2400">
              <a:solidFill>
                <a:srgbClr val="5A5021"/>
              </a:solidFill>
              <a:latin typeface="HG丸ｺﾞｼｯｸM-PRO" charset="-128"/>
            </a:endParaRPr>
          </a:p>
          <a:p>
            <a:pPr eaLnBrk="1" hangingPunct="1">
              <a:lnSpc>
                <a:spcPts val="3000"/>
              </a:lnSpc>
              <a:spcBef>
                <a:spcPct val="0"/>
              </a:spcBef>
            </a:pPr>
            <a:r>
              <a:rPr lang="ja-JP" altLang="en-US" sz="2400">
                <a:solidFill>
                  <a:srgbClr val="5A5021"/>
                </a:solidFill>
                <a:latin typeface="HG丸ｺﾞｼｯｸM-PRO" charset="-128"/>
              </a:rPr>
              <a:t>母親と赤ちゃんが一緒にいられる間</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夜</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早朝</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休日</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は母乳育児を続ける</a:t>
            </a:r>
            <a:endParaRPr lang="en-US" altLang="ja-JP" sz="2400">
              <a:solidFill>
                <a:srgbClr val="5A5021"/>
              </a:solidFill>
              <a:latin typeface="HG丸ｺﾞｼｯｸM-PRO" charset="-128"/>
            </a:endParaRPr>
          </a:p>
          <a:p>
            <a:pPr eaLnBrk="1" hangingPunct="1">
              <a:lnSpc>
                <a:spcPts val="3000"/>
              </a:lnSpc>
              <a:spcBef>
                <a:spcPct val="0"/>
              </a:spcBef>
            </a:pPr>
            <a:r>
              <a:rPr lang="ja-JP" altLang="en-US" sz="2400">
                <a:solidFill>
                  <a:srgbClr val="5A5021"/>
                </a:solidFill>
                <a:latin typeface="HG丸ｺﾞｼｯｸM-PRO" charset="-128"/>
              </a:rPr>
              <a:t>必要ないのに他の食べ物を与え始めない</a:t>
            </a:r>
            <a:endParaRPr lang="en-US" altLang="ja-JP" sz="2400">
              <a:solidFill>
                <a:srgbClr val="5A5021"/>
              </a:solidFill>
              <a:latin typeface="HG丸ｺﾞｼｯｸM-PRO" charset="-128"/>
            </a:endParaRPr>
          </a:p>
          <a:p>
            <a:pPr lvl="1" eaLnBrk="1" hangingPunct="1">
              <a:lnSpc>
                <a:spcPts val="3000"/>
              </a:lnSpc>
              <a:spcBef>
                <a:spcPct val="0"/>
              </a:spcBef>
              <a:buClr>
                <a:schemeClr val="bg2"/>
              </a:buClr>
              <a:buFont typeface="Wingdings" charset="2"/>
              <a:buChar char="ü"/>
            </a:pPr>
            <a:r>
              <a:rPr lang="ja-JP" altLang="en-US" sz="2400">
                <a:solidFill>
                  <a:srgbClr val="5A5021"/>
                </a:solidFill>
                <a:latin typeface="HG丸ｺﾞｼｯｸM-PRO" charset="-128"/>
              </a:rPr>
              <a:t>職場復帰する数日前で充分</a:t>
            </a:r>
            <a:endParaRPr lang="en-US" altLang="ja-JP" sz="2400">
              <a:solidFill>
                <a:srgbClr val="5A5021"/>
              </a:solidFill>
              <a:latin typeface="HG丸ｺﾞｼｯｸM-PRO" charset="-128"/>
            </a:endParaRPr>
          </a:p>
          <a:p>
            <a:pPr eaLnBrk="1" hangingPunct="1">
              <a:lnSpc>
                <a:spcPts val="3000"/>
              </a:lnSpc>
              <a:spcBef>
                <a:spcPct val="0"/>
              </a:spcBef>
            </a:pPr>
            <a:r>
              <a:rPr lang="ja-JP" altLang="en-US" sz="2400">
                <a:solidFill>
                  <a:srgbClr val="5A5021"/>
                </a:solidFill>
                <a:latin typeface="HG丸ｺﾞｼｯｸM-PRO" charset="-128"/>
              </a:rPr>
              <a:t>搾乳を覚え</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保育者に頼んであげてもらう</a:t>
            </a:r>
            <a:endParaRPr lang="en-US" altLang="ja-JP" sz="2400">
              <a:solidFill>
                <a:srgbClr val="5A5021"/>
              </a:solidFill>
              <a:latin typeface="HG丸ｺﾞｼｯｸM-PRO" charset="-128"/>
            </a:endParaRPr>
          </a:p>
          <a:p>
            <a:pPr eaLnBrk="1" hangingPunct="1">
              <a:lnSpc>
                <a:spcPts val="3000"/>
              </a:lnSpc>
              <a:spcBef>
                <a:spcPct val="0"/>
              </a:spcBef>
            </a:pPr>
            <a:r>
              <a:rPr lang="ja-JP" altLang="en-US" sz="2400">
                <a:solidFill>
                  <a:srgbClr val="5A5021"/>
                </a:solidFill>
                <a:latin typeface="HG丸ｺﾞｼｯｸM-PRO" charset="-128"/>
              </a:rPr>
              <a:t>職場で約</a:t>
            </a:r>
            <a:r>
              <a:rPr lang="en-US" altLang="ja-JP" sz="2400">
                <a:solidFill>
                  <a:srgbClr val="5A5021"/>
                </a:solidFill>
                <a:latin typeface="HG丸ｺﾞｼｯｸM-PRO" charset="-128"/>
              </a:rPr>
              <a:t>3</a:t>
            </a:r>
            <a:r>
              <a:rPr lang="ja-JP" altLang="en-US" sz="2400">
                <a:solidFill>
                  <a:srgbClr val="5A5021"/>
                </a:solidFill>
                <a:latin typeface="HG丸ｺﾞｼｯｸM-PRO" charset="-128"/>
              </a:rPr>
              <a:t>時間ごとに搾乳</a:t>
            </a:r>
            <a:endParaRPr lang="en-US" altLang="ja-JP" sz="2400">
              <a:solidFill>
                <a:srgbClr val="5A5021"/>
              </a:solidFill>
              <a:latin typeface="HG丸ｺﾞｼｯｸM-PRO" charset="-128"/>
            </a:endParaRPr>
          </a:p>
          <a:p>
            <a:pPr lvl="1" eaLnBrk="1" hangingPunct="1">
              <a:lnSpc>
                <a:spcPts val="3000"/>
              </a:lnSpc>
              <a:spcBef>
                <a:spcPct val="0"/>
              </a:spcBef>
              <a:buClr>
                <a:schemeClr val="bg2"/>
              </a:buClr>
              <a:buFont typeface="Wingdings" charset="2"/>
              <a:buChar char="ü"/>
            </a:pPr>
            <a:r>
              <a:rPr lang="ja-JP" altLang="en-US" sz="2400">
                <a:solidFill>
                  <a:srgbClr val="5A5021"/>
                </a:solidFill>
                <a:latin typeface="HG丸ｺﾞｼｯｸM-PRO" charset="-128"/>
              </a:rPr>
              <a:t>母乳の産生を維持でき乳房を楽にする</a:t>
            </a:r>
            <a:endParaRPr lang="en-US" altLang="ja-JP" sz="2400">
              <a:solidFill>
                <a:srgbClr val="5A5021"/>
              </a:solidFill>
              <a:latin typeface="HG丸ｺﾞｼｯｸM-PRO" charset="-128"/>
            </a:endParaRPr>
          </a:p>
          <a:p>
            <a:pPr eaLnBrk="1" hangingPunct="1">
              <a:lnSpc>
                <a:spcPts val="3000"/>
              </a:lnSpc>
              <a:spcBef>
                <a:spcPct val="0"/>
              </a:spcBef>
            </a:pPr>
            <a:r>
              <a:rPr lang="ja-JP" altLang="en-US" sz="2400">
                <a:solidFill>
                  <a:srgbClr val="5A5021"/>
                </a:solidFill>
                <a:latin typeface="HG丸ｺﾞｼｯｸM-PRO" charset="-128"/>
              </a:rPr>
              <a:t>保育者に哺乳びんではなくカップ授乳</a:t>
            </a:r>
            <a:endParaRPr lang="en-US" altLang="ja-JP" sz="2400">
              <a:solidFill>
                <a:srgbClr val="5A5021"/>
              </a:solidFill>
              <a:latin typeface="HG丸ｺﾞｼｯｸM-PRO" charset="-128"/>
            </a:endParaRPr>
          </a:p>
          <a:p>
            <a:pPr lvl="1" eaLnBrk="1" hangingPunct="1">
              <a:lnSpc>
                <a:spcPts val="3000"/>
              </a:lnSpc>
              <a:spcBef>
                <a:spcPct val="0"/>
              </a:spcBef>
              <a:buClr>
                <a:schemeClr val="bg2"/>
              </a:buClr>
              <a:buFont typeface="Wingdings" charset="2"/>
              <a:buChar char="ü"/>
            </a:pPr>
            <a:r>
              <a:rPr lang="ja-JP" altLang="en-US" sz="2400">
                <a:solidFill>
                  <a:srgbClr val="5A5021"/>
                </a:solidFill>
                <a:latin typeface="HG丸ｺﾞｼｯｸM-PRO" charset="-128"/>
              </a:rPr>
              <a:t>赤ちゃんは母親が家にいるときは乳房を吸いたがる</a:t>
            </a:r>
            <a:endParaRPr lang="en-US" altLang="ja-JP" sz="2400">
              <a:solidFill>
                <a:srgbClr val="5A5021"/>
              </a:solidFill>
              <a:latin typeface="HG丸ｺﾞｼｯｸM-PRO" charset="-128"/>
            </a:endParaRPr>
          </a:p>
          <a:p>
            <a:pPr eaLnBrk="1" hangingPunct="1">
              <a:lnSpc>
                <a:spcPts val="3000"/>
              </a:lnSpc>
              <a:spcBef>
                <a:spcPct val="0"/>
              </a:spcBef>
            </a:pPr>
            <a:r>
              <a:rPr lang="ja-JP" altLang="en-US" sz="2400">
                <a:solidFill>
                  <a:srgbClr val="5A5021"/>
                </a:solidFill>
                <a:latin typeface="HG丸ｺﾞｼｯｸM-PRO" charset="-128"/>
              </a:rPr>
              <a:t>仕事と母乳育児を両立している他の母親と連絡をとり</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サポートを得る</a:t>
            </a:r>
          </a:p>
          <a:p>
            <a:pPr eaLnBrk="1" hangingPunct="1"/>
            <a:endParaRPr lang="en-US" altLang="ja-JP" sz="2400">
              <a:latin typeface="HG丸ｺﾞｼｯｸM-PRO" charset="-128"/>
            </a:endParaRPr>
          </a:p>
        </p:txBody>
      </p:sp>
      <p:sp>
        <p:nvSpPr>
          <p:cNvPr id="117764" name="スライド番号プレースホルダ 3"/>
          <p:cNvSpPr>
            <a:spLocks noGrp="1"/>
          </p:cNvSpPr>
          <p:nvPr>
            <p:ph type="sldNum" sz="quarter" idx="12"/>
          </p:nvPr>
        </p:nvSpPr>
        <p:spPr bwMode="auto">
          <a:noFill/>
          <a:ln>
            <a:miter lim="800000"/>
            <a:headEnd/>
            <a:tailEnd/>
          </a:ln>
        </p:spPr>
        <p:txBody>
          <a:bodyPr/>
          <a:lstStyle/>
          <a:p>
            <a:fld id="{5C817575-6E33-294E-AC54-BA3CD9913C73}" type="slidenum">
              <a:rPr lang="ja-JP" altLang="en-US"/>
              <a:pPr/>
              <a:t>46</a:t>
            </a:fld>
            <a:endParaRPr lang="ja-JP" alt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9810" name="コンテンツ プレースホルダ 2"/>
          <p:cNvSpPr>
            <a:spLocks noGrp="1"/>
          </p:cNvSpPr>
          <p:nvPr>
            <p:ph sz="half" idx="1"/>
          </p:nvPr>
        </p:nvSpPr>
        <p:spPr>
          <a:xfrm>
            <a:off x="857250" y="1981200"/>
            <a:ext cx="4714875" cy="3876675"/>
          </a:xfrm>
        </p:spPr>
        <p:txBody>
          <a:bodyPr/>
          <a:lstStyle/>
          <a:p>
            <a:pPr eaLnBrk="1" hangingPunct="1"/>
            <a:r>
              <a:rPr lang="ja-JP" altLang="en-US">
                <a:solidFill>
                  <a:srgbClr val="5A5021"/>
                </a:solidFill>
                <a:latin typeface="HG丸ｺﾞｼｯｸM-PRO" charset="-128"/>
              </a:rPr>
              <a:t>母乳育児と仕事についての情報の多くは</a:t>
            </a:r>
            <a:r>
              <a:rPr lang="en-US" altLang="ja-JP">
                <a:solidFill>
                  <a:srgbClr val="5A5021"/>
                </a:solidFill>
                <a:latin typeface="HG丸ｺﾞｼｯｸM-PRO" charset="-128"/>
              </a:rPr>
              <a:t>,</a:t>
            </a:r>
            <a:r>
              <a:rPr lang="ja-JP" altLang="en-US">
                <a:solidFill>
                  <a:srgbClr val="5A5021"/>
                </a:solidFill>
                <a:latin typeface="HG丸ｺﾞｼｯｸM-PRO" charset="-128"/>
              </a:rPr>
              <a:t>学生である母親にも適用される</a:t>
            </a:r>
            <a:endParaRPr lang="en-US" altLang="ja-JP">
              <a:solidFill>
                <a:srgbClr val="5A5021"/>
              </a:solidFill>
              <a:latin typeface="HG丸ｺﾞｼｯｸM-PRO" charset="-128"/>
            </a:endParaRPr>
          </a:p>
          <a:p>
            <a:pPr eaLnBrk="1" hangingPunct="1">
              <a:buFont typeface="Wingdings" charset="2"/>
              <a:buNone/>
            </a:pPr>
            <a:endParaRPr lang="en-US" altLang="ja-JP">
              <a:latin typeface="HG丸ｺﾞｼｯｸM-PRO" charset="-128"/>
            </a:endParaRPr>
          </a:p>
          <a:p>
            <a:pPr eaLnBrk="1" hangingPunct="1">
              <a:buFont typeface="Wingdings" charset="2"/>
              <a:buNone/>
            </a:pPr>
            <a:r>
              <a:rPr lang="ja-JP" altLang="en-US">
                <a:latin typeface="HG丸ｺﾞｼｯｸM-PRO" charset="-128"/>
              </a:rPr>
              <a:t>　</a:t>
            </a:r>
          </a:p>
        </p:txBody>
      </p:sp>
      <p:pic>
        <p:nvPicPr>
          <p:cNvPr id="119811" name="Picture 3" descr="C:\Users\Hiroko\AppData\Local\Microsoft\Windows\Temporary Internet Files\Content.IE5\LBYXDZ22\MCj04282610000[1].wmf"/>
          <p:cNvPicPr>
            <a:picLocks noGrp="1" noChangeAspect="1" noChangeArrowheads="1"/>
          </p:cNvPicPr>
          <p:nvPr>
            <p:ph sz="half" idx="2"/>
          </p:nvPr>
        </p:nvPicPr>
        <p:blipFill>
          <a:blip r:embed="rId3"/>
          <a:srcRect/>
          <a:stretch>
            <a:fillRect/>
          </a:stretch>
        </p:blipFill>
        <p:spPr>
          <a:xfrm>
            <a:off x="5940425" y="1773238"/>
            <a:ext cx="1962150" cy="1870075"/>
          </a:xfrm>
          <a:noFill/>
        </p:spPr>
      </p:pic>
      <p:sp>
        <p:nvSpPr>
          <p:cNvPr id="119812" name="スライド番号プレースホルダ 3"/>
          <p:cNvSpPr>
            <a:spLocks noGrp="1"/>
          </p:cNvSpPr>
          <p:nvPr>
            <p:ph type="sldNum" sz="quarter" idx="12"/>
          </p:nvPr>
        </p:nvSpPr>
        <p:spPr bwMode="auto">
          <a:noFill/>
          <a:ln>
            <a:miter lim="800000"/>
            <a:headEnd/>
            <a:tailEnd/>
          </a:ln>
        </p:spPr>
        <p:txBody>
          <a:bodyPr/>
          <a:lstStyle/>
          <a:p>
            <a:fld id="{D3F9918B-451E-284A-8447-19C468FDB4C6}" type="slidenum">
              <a:rPr lang="ja-JP" altLang="en-US"/>
              <a:pPr/>
              <a:t>47</a:t>
            </a:fld>
            <a:endParaRPr lang="ja-JP" alt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1858" name="タイトル 5"/>
          <p:cNvSpPr txBox="1">
            <a:spLocks/>
          </p:cNvSpPr>
          <p:nvPr/>
        </p:nvSpPr>
        <p:spPr bwMode="auto">
          <a:xfrm>
            <a:off x="971550" y="482600"/>
            <a:ext cx="7358063" cy="714375"/>
          </a:xfrm>
          <a:prstGeom prst="rect">
            <a:avLst/>
          </a:prstGeom>
          <a:noFill/>
          <a:ln w="9525">
            <a:noFill/>
            <a:miter lim="800000"/>
            <a:headEnd/>
            <a:tailEnd/>
          </a:ln>
        </p:spPr>
        <p:txBody>
          <a:bodyPr>
            <a:prstTxWarp prst="textNoShape">
              <a:avLst/>
            </a:prstTxWarp>
          </a:bodyPr>
          <a:lstStyle/>
          <a:p>
            <a:pPr algn="ctr" defTabSz="-13873163" eaLnBrk="1" hangingPunct="1"/>
            <a:r>
              <a:rPr lang="ja-JP" altLang="en-US" sz="3100">
                <a:solidFill>
                  <a:srgbClr val="7030A0"/>
                </a:solidFill>
                <a:latin typeface="HG丸ｺﾞｼｯｸM-PRO" charset="-128"/>
                <a:ea typeface="HG丸ｺﾞｼｯｸM-PRO" charset="-128"/>
                <a:cs typeface="HG丸ｺﾞｼｯｸM-PRO" charset="-128"/>
              </a:rPr>
              <a:t>働く女性を保護する国内法</a:t>
            </a:r>
          </a:p>
        </p:txBody>
      </p:sp>
      <p:sp>
        <p:nvSpPr>
          <p:cNvPr id="121859" name="コンテンツ プレースホルダー 6"/>
          <p:cNvSpPr txBox="1">
            <a:spLocks/>
          </p:cNvSpPr>
          <p:nvPr/>
        </p:nvSpPr>
        <p:spPr bwMode="auto">
          <a:xfrm>
            <a:off x="582613" y="1412875"/>
            <a:ext cx="8135937" cy="4392613"/>
          </a:xfrm>
          <a:prstGeom prst="rect">
            <a:avLst/>
          </a:prstGeom>
          <a:noFill/>
          <a:ln w="9525">
            <a:noFill/>
            <a:miter lim="800000"/>
            <a:headEnd/>
            <a:tailEnd/>
          </a:ln>
        </p:spPr>
        <p:txBody>
          <a:bodyPr>
            <a:prstTxWarp prst="textNoShape">
              <a:avLst/>
            </a:prstTxWarp>
          </a:bodyPr>
          <a:lstStyle/>
          <a:p>
            <a:pPr marL="342900" indent="-342900" defTabSz="-13873163" eaLnBrk="1" hangingPunct="1">
              <a:spcBef>
                <a:spcPct val="20000"/>
              </a:spcBef>
              <a:buClr>
                <a:srgbClr val="A83832"/>
              </a:buClr>
              <a:buSzPct val="80000"/>
              <a:buFont typeface="Wingdings" charset="2"/>
              <a:buChar char="l"/>
            </a:pPr>
            <a:r>
              <a:rPr kumimoji="0" lang="ja-JP" altLang="en-US" sz="2400" b="1">
                <a:solidFill>
                  <a:srgbClr val="C00000"/>
                </a:solidFill>
                <a:latin typeface="HG丸ｺﾞｼｯｸM-PRO" charset="-128"/>
              </a:rPr>
              <a:t>労働基準法</a:t>
            </a:r>
            <a:r>
              <a:rPr kumimoji="0" lang="en-US" altLang="ja-JP" sz="2400" b="1">
                <a:solidFill>
                  <a:srgbClr val="C00000"/>
                </a:solidFill>
                <a:latin typeface="HG丸ｺﾞｼｯｸM-PRO" charset="-128"/>
              </a:rPr>
              <a:t>67</a:t>
            </a:r>
            <a:r>
              <a:rPr kumimoji="0" lang="ja-JP" altLang="en-US" sz="2400" b="1">
                <a:solidFill>
                  <a:srgbClr val="C00000"/>
                </a:solidFill>
                <a:latin typeface="HG丸ｺﾞｼｯｸM-PRO" charset="-128"/>
              </a:rPr>
              <a:t>条：育児時間の保障</a:t>
            </a:r>
            <a:r>
              <a:rPr kumimoji="0" lang="en-US" altLang="ja-JP" sz="2400" b="1">
                <a:solidFill>
                  <a:srgbClr val="003472"/>
                </a:solidFill>
                <a:latin typeface="HG丸ｺﾞｼｯｸM-PRO" charset="-128"/>
              </a:rPr>
              <a:t/>
            </a:r>
            <a:br>
              <a:rPr kumimoji="0" lang="en-US" altLang="ja-JP" sz="2400" b="1">
                <a:solidFill>
                  <a:srgbClr val="003472"/>
                </a:solidFill>
                <a:latin typeface="HG丸ｺﾞｼｯｸM-PRO" charset="-128"/>
              </a:rPr>
            </a:br>
            <a:r>
              <a:rPr kumimoji="0" lang="ja-JP" altLang="en-US" sz="2400">
                <a:solidFill>
                  <a:srgbClr val="595948"/>
                </a:solidFill>
                <a:latin typeface="HG丸ｺﾞｼｯｸM-PRO" charset="-128"/>
              </a:rPr>
              <a:t>「生後</a:t>
            </a:r>
            <a:r>
              <a:rPr kumimoji="0" lang="en-US" altLang="ja-JP" sz="2400">
                <a:solidFill>
                  <a:srgbClr val="595948"/>
                </a:solidFill>
                <a:latin typeface="HG丸ｺﾞｼｯｸM-PRO" charset="-128"/>
              </a:rPr>
              <a:t>1</a:t>
            </a:r>
            <a:r>
              <a:rPr kumimoji="0" lang="ja-JP" altLang="en-US" sz="2400">
                <a:solidFill>
                  <a:srgbClr val="595948"/>
                </a:solidFill>
                <a:latin typeface="HG丸ｺﾞｼｯｸM-PRO" charset="-128"/>
              </a:rPr>
              <a:t>年未満の子どもを育てる女性は　</a:t>
            </a:r>
            <a:r>
              <a:rPr kumimoji="0" lang="en-US" altLang="ja-JP" sz="2400">
                <a:solidFill>
                  <a:srgbClr val="595948"/>
                </a:solidFill>
                <a:latin typeface="HG丸ｺﾞｼｯｸM-PRO" charset="-128"/>
              </a:rPr>
              <a:t>1</a:t>
            </a:r>
            <a:r>
              <a:rPr kumimoji="0" lang="ja-JP" altLang="en-US" sz="2400">
                <a:solidFill>
                  <a:srgbClr val="595948"/>
                </a:solidFill>
                <a:latin typeface="HG丸ｺﾞｼｯｸM-PRO" charset="-128"/>
              </a:rPr>
              <a:t>日</a:t>
            </a:r>
            <a:r>
              <a:rPr kumimoji="0" lang="en-US" altLang="ja-JP" sz="2400">
                <a:solidFill>
                  <a:srgbClr val="595948"/>
                </a:solidFill>
                <a:latin typeface="HG丸ｺﾞｼｯｸM-PRO" charset="-128"/>
              </a:rPr>
              <a:t>2</a:t>
            </a:r>
            <a:r>
              <a:rPr kumimoji="0" lang="ja-JP" altLang="en-US" sz="2400">
                <a:solidFill>
                  <a:srgbClr val="595948"/>
                </a:solidFill>
                <a:latin typeface="HG丸ｺﾞｼｯｸM-PRO" charset="-128"/>
              </a:rPr>
              <a:t>回</a:t>
            </a:r>
            <a:r>
              <a:rPr kumimoji="0" lang="en-US" altLang="ja-JP" sz="2400">
                <a:solidFill>
                  <a:srgbClr val="595948"/>
                </a:solidFill>
                <a:latin typeface="HG丸ｺﾞｼｯｸM-PRO" charset="-128"/>
              </a:rPr>
              <a:t>,</a:t>
            </a:r>
            <a:r>
              <a:rPr kumimoji="0" lang="ja-JP" altLang="en-US" sz="2400">
                <a:solidFill>
                  <a:srgbClr val="595948"/>
                </a:solidFill>
                <a:latin typeface="HG丸ｺﾞｼｯｸM-PRO" charset="-128"/>
              </a:rPr>
              <a:t>少なくとも</a:t>
            </a:r>
            <a:r>
              <a:rPr kumimoji="0" lang="en-US" altLang="ja-JP" sz="2400">
                <a:solidFill>
                  <a:srgbClr val="595948"/>
                </a:solidFill>
                <a:latin typeface="HG丸ｺﾞｼｯｸM-PRO" charset="-128"/>
              </a:rPr>
              <a:t>30</a:t>
            </a:r>
            <a:r>
              <a:rPr kumimoji="0" lang="ja-JP" altLang="en-US" sz="2400">
                <a:solidFill>
                  <a:srgbClr val="595948"/>
                </a:solidFill>
                <a:latin typeface="HG丸ｺﾞｼｯｸM-PRO" charset="-128"/>
              </a:rPr>
              <a:t>分ずつ育児時間を請求することができる</a:t>
            </a:r>
            <a:r>
              <a:rPr kumimoji="0" lang="en-US" altLang="ja-JP" sz="2400">
                <a:solidFill>
                  <a:srgbClr val="595948"/>
                </a:solidFill>
                <a:latin typeface="HG丸ｺﾞｼｯｸM-PRO" charset="-128"/>
              </a:rPr>
              <a:t>.</a:t>
            </a:r>
            <a:r>
              <a:rPr kumimoji="0" lang="ja-JP" altLang="en-US" sz="2400">
                <a:solidFill>
                  <a:srgbClr val="595948"/>
                </a:solidFill>
                <a:latin typeface="HG丸ｺﾞｼｯｸM-PRO" charset="-128"/>
              </a:rPr>
              <a:t>時間短縮の形で</a:t>
            </a:r>
            <a:r>
              <a:rPr kumimoji="0" lang="en-US" altLang="ja-JP" sz="2400">
                <a:solidFill>
                  <a:srgbClr val="595948"/>
                </a:solidFill>
                <a:latin typeface="HG丸ｺﾞｼｯｸM-PRO" charset="-128"/>
              </a:rPr>
              <a:t>1</a:t>
            </a:r>
            <a:r>
              <a:rPr kumimoji="0" lang="ja-JP" altLang="en-US" sz="2400">
                <a:solidFill>
                  <a:srgbClr val="595948"/>
                </a:solidFill>
                <a:latin typeface="HG丸ｺﾞｼｯｸM-PRO" charset="-128"/>
              </a:rPr>
              <a:t>時間にしてまとめてとることもできる」</a:t>
            </a:r>
            <a:r>
              <a:rPr lang="ja-JP" altLang="en-US" sz="2400">
                <a:solidFill>
                  <a:srgbClr val="595948"/>
                </a:solidFill>
                <a:latin typeface="HG丸ｺﾞｼｯｸM-PRO" charset="-128"/>
              </a:rPr>
              <a:t>（</a:t>
            </a:r>
            <a:r>
              <a:rPr lang="en-US" altLang="ja-JP" sz="2400">
                <a:solidFill>
                  <a:srgbClr val="595948"/>
                </a:solidFill>
                <a:latin typeface="HG丸ｺﾞｼｯｸM-PRO" charset="-128"/>
              </a:rPr>
              <a:t>1947</a:t>
            </a:r>
            <a:r>
              <a:rPr lang="ja-JP" altLang="en-US" sz="2400">
                <a:solidFill>
                  <a:srgbClr val="595948"/>
                </a:solidFill>
                <a:latin typeface="HG丸ｺﾞｼｯｸM-PRO" charset="-128"/>
              </a:rPr>
              <a:t>年施行，最終改正</a:t>
            </a:r>
            <a:r>
              <a:rPr lang="en-US" altLang="ja-JP" sz="2400">
                <a:solidFill>
                  <a:srgbClr val="595948"/>
                </a:solidFill>
                <a:latin typeface="HG丸ｺﾞｼｯｸM-PRO" charset="-128"/>
              </a:rPr>
              <a:t>2012</a:t>
            </a:r>
            <a:r>
              <a:rPr lang="ja-JP" altLang="en-US" sz="2400">
                <a:solidFill>
                  <a:srgbClr val="595948"/>
                </a:solidFill>
                <a:latin typeface="HG丸ｺﾞｼｯｸM-PRO" charset="-128"/>
              </a:rPr>
              <a:t>年）</a:t>
            </a:r>
            <a:r>
              <a:rPr lang="ja-JP" sz="2400">
                <a:solidFill>
                  <a:srgbClr val="595948"/>
                </a:solidFill>
                <a:latin typeface="HG丸ｺﾞｼｯｸM-PRO" charset="-128"/>
              </a:rPr>
              <a:t> </a:t>
            </a:r>
            <a:endParaRPr lang="en-US" altLang="ja-JP" sz="2400">
              <a:solidFill>
                <a:srgbClr val="595948"/>
              </a:solidFill>
              <a:latin typeface="HG丸ｺﾞｼｯｸM-PRO" charset="-128"/>
            </a:endParaRPr>
          </a:p>
          <a:p>
            <a:pPr marL="342900" indent="-342900" defTabSz="-13873163" eaLnBrk="1" hangingPunct="1">
              <a:spcBef>
                <a:spcPct val="20000"/>
              </a:spcBef>
              <a:buClr>
                <a:srgbClr val="A83832"/>
              </a:buClr>
              <a:buSzPct val="80000"/>
              <a:buFont typeface="Wingdings" charset="2"/>
              <a:buChar char="l"/>
            </a:pPr>
            <a:r>
              <a:rPr kumimoji="0" lang="ja-JP" altLang="en-US" sz="2400">
                <a:solidFill>
                  <a:srgbClr val="C00000"/>
                </a:solidFill>
                <a:latin typeface="HG丸ｺﾞｼｯｸM-PRO" charset="-128"/>
              </a:rPr>
              <a:t>育児・介護休業法</a:t>
            </a:r>
            <a:r>
              <a:rPr kumimoji="0" lang="ja-JP" altLang="en-US" sz="2400">
                <a:solidFill>
                  <a:srgbClr val="5A5021"/>
                </a:solidFill>
                <a:latin typeface="HG丸ｺﾞｼｯｸM-PRO" charset="-128"/>
              </a:rPr>
              <a:t>（</a:t>
            </a:r>
            <a:r>
              <a:rPr kumimoji="0" lang="en-US" altLang="ja-JP" sz="2400">
                <a:solidFill>
                  <a:srgbClr val="5A5021"/>
                </a:solidFill>
                <a:latin typeface="HG丸ｺﾞｼｯｸM-PRO" charset="-128"/>
              </a:rPr>
              <a:t>2009</a:t>
            </a:r>
            <a:r>
              <a:rPr kumimoji="0" lang="ja-JP" altLang="en-US" sz="2400">
                <a:solidFill>
                  <a:srgbClr val="5A5021"/>
                </a:solidFill>
                <a:latin typeface="HG丸ｺﾞｼｯｸM-PRO" charset="-128"/>
              </a:rPr>
              <a:t>年</a:t>
            </a:r>
            <a:r>
              <a:rPr kumimoji="0" lang="en-US" altLang="ja-JP" sz="2400">
                <a:solidFill>
                  <a:srgbClr val="5A5021"/>
                </a:solidFill>
                <a:latin typeface="HG丸ｺﾞｼｯｸM-PRO" charset="-128"/>
              </a:rPr>
              <a:t>7</a:t>
            </a:r>
            <a:r>
              <a:rPr kumimoji="0" lang="ja-JP" altLang="en-US" sz="2400">
                <a:solidFill>
                  <a:srgbClr val="5A5021"/>
                </a:solidFill>
                <a:latin typeface="HG丸ｺﾞｼｯｸM-PRO" charset="-128"/>
              </a:rPr>
              <a:t>月改正</a:t>
            </a:r>
            <a:r>
              <a:rPr kumimoji="0" lang="en-US" altLang="ja-JP" sz="2400">
                <a:solidFill>
                  <a:srgbClr val="5A5021"/>
                </a:solidFill>
                <a:latin typeface="HG丸ｺﾞｼｯｸM-PRO" charset="-128"/>
              </a:rPr>
              <a:t>,2010</a:t>
            </a:r>
            <a:r>
              <a:rPr kumimoji="0" lang="ja-JP" altLang="en-US" sz="2400">
                <a:solidFill>
                  <a:srgbClr val="5A5021"/>
                </a:solidFill>
                <a:latin typeface="HG丸ｺﾞｼｯｸM-PRO" charset="-128"/>
              </a:rPr>
              <a:t>年</a:t>
            </a:r>
            <a:r>
              <a:rPr kumimoji="0" lang="en-US" altLang="ja-JP" sz="2400">
                <a:solidFill>
                  <a:srgbClr val="5A5021"/>
                </a:solidFill>
                <a:latin typeface="HG丸ｺﾞｼｯｸM-PRO" charset="-128"/>
              </a:rPr>
              <a:t>6</a:t>
            </a:r>
            <a:r>
              <a:rPr kumimoji="0" lang="ja-JP" altLang="en-US" sz="2400">
                <a:solidFill>
                  <a:srgbClr val="5A5021"/>
                </a:solidFill>
                <a:latin typeface="HG丸ｺﾞｼｯｸM-PRO" charset="-128"/>
              </a:rPr>
              <a:t>月</a:t>
            </a:r>
            <a:r>
              <a:rPr kumimoji="0" lang="en-US" altLang="ja-JP" sz="2400">
                <a:solidFill>
                  <a:srgbClr val="5A5021"/>
                </a:solidFill>
                <a:latin typeface="HG丸ｺﾞｼｯｸM-PRO" charset="-128"/>
              </a:rPr>
              <a:t>30</a:t>
            </a:r>
            <a:r>
              <a:rPr kumimoji="0" lang="ja-JP" altLang="en-US" sz="2400">
                <a:solidFill>
                  <a:srgbClr val="5A5021"/>
                </a:solidFill>
                <a:latin typeface="HG丸ｺﾞｼｯｸM-PRO" charset="-128"/>
              </a:rPr>
              <a:t>日施行）</a:t>
            </a:r>
            <a:endParaRPr kumimoji="0" lang="en-US" altLang="ja-JP" sz="2400">
              <a:solidFill>
                <a:srgbClr val="5A5021"/>
              </a:solidFill>
              <a:latin typeface="HG丸ｺﾞｼｯｸM-PRO" charset="-128"/>
            </a:endParaRPr>
          </a:p>
          <a:p>
            <a:pPr marL="342900" indent="-342900" defTabSz="-13873163" eaLnBrk="1" hangingPunct="1">
              <a:spcBef>
                <a:spcPct val="20000"/>
              </a:spcBef>
              <a:buClr>
                <a:srgbClr val="A83832"/>
              </a:buClr>
              <a:buSzPct val="80000"/>
              <a:buFont typeface="Wingdings" charset="2"/>
              <a:buChar char="l"/>
            </a:pPr>
            <a:r>
              <a:rPr lang="ja-JP" altLang="en-US" sz="2400">
                <a:solidFill>
                  <a:srgbClr val="C00000"/>
                </a:solidFill>
                <a:latin typeface="HG丸ｺﾞｼｯｸM-PRO" charset="-128"/>
              </a:rPr>
              <a:t>保育所保育指針</a:t>
            </a:r>
            <a:r>
              <a:rPr lang="ja-JP" altLang="en-US" sz="2400">
                <a:solidFill>
                  <a:srgbClr val="5A5021"/>
                </a:solidFill>
                <a:latin typeface="HG丸ｺﾞｼｯｸM-PRO" charset="-128"/>
              </a:rPr>
              <a:t>（</a:t>
            </a:r>
            <a:r>
              <a:rPr lang="en-US" altLang="ja-JP" sz="2400">
                <a:solidFill>
                  <a:srgbClr val="5A5021"/>
                </a:solidFill>
                <a:latin typeface="HG丸ｺﾞｼｯｸM-PRO" charset="-128"/>
              </a:rPr>
              <a:t>2008</a:t>
            </a:r>
            <a:r>
              <a:rPr lang="ja-JP" altLang="en-US" sz="2400">
                <a:solidFill>
                  <a:srgbClr val="5A5021"/>
                </a:solidFill>
                <a:latin typeface="HG丸ｺﾞｼｯｸM-PRO" charset="-128"/>
              </a:rPr>
              <a:t>年策定）</a:t>
            </a:r>
            <a:endParaRPr lang="en-US" altLang="ja-JP" sz="2400">
              <a:solidFill>
                <a:srgbClr val="5A5021"/>
              </a:solidFill>
              <a:latin typeface="HG丸ｺﾞｼｯｸM-PRO" charset="-128"/>
            </a:endParaRPr>
          </a:p>
          <a:p>
            <a:pPr lvl="1" defTabSz="-13873163" eaLnBrk="1" hangingPunct="1">
              <a:spcBef>
                <a:spcPct val="20000"/>
              </a:spcBef>
              <a:buClr>
                <a:schemeClr val="accent1"/>
              </a:buClr>
              <a:buSzPct val="80000"/>
              <a:buFont typeface="Wingdings" charset="2"/>
              <a:buNone/>
            </a:pPr>
            <a:r>
              <a:rPr kumimoji="0" lang="en-US" altLang="ja-JP" sz="2400">
                <a:solidFill>
                  <a:srgbClr val="5A5021"/>
                </a:solidFill>
                <a:latin typeface="HG丸ｺﾞｼｯｸM-PRO" charset="-128"/>
              </a:rPr>
              <a:t>	</a:t>
            </a:r>
            <a:r>
              <a:rPr kumimoji="0" lang="ja-JP" altLang="en-US" sz="2400">
                <a:solidFill>
                  <a:srgbClr val="5A5021"/>
                </a:solidFill>
                <a:latin typeface="HG丸ｺﾞｼｯｸM-PRO" charset="-128"/>
              </a:rPr>
              <a:t>「母乳育児を希望する保護者のために冷凍母乳による栄養法などの配慮を行う」</a:t>
            </a:r>
            <a:r>
              <a:rPr lang="en-US" altLang="ja-JP" sz="2400" b="1">
                <a:solidFill>
                  <a:srgbClr val="003472"/>
                </a:solidFill>
                <a:latin typeface="HG丸ｺﾞｼｯｸM-PRO" charset="-128"/>
              </a:rPr>
              <a:t/>
            </a:r>
            <a:br>
              <a:rPr lang="en-US" altLang="ja-JP" sz="2400" b="1">
                <a:solidFill>
                  <a:srgbClr val="003472"/>
                </a:solidFill>
                <a:latin typeface="HG丸ｺﾞｼｯｸM-PRO" charset="-128"/>
              </a:rPr>
            </a:br>
            <a:endParaRPr lang="ja-JP" altLang="en-US" sz="2400">
              <a:solidFill>
                <a:srgbClr val="595948"/>
              </a:solidFill>
              <a:latin typeface="HG丸ｺﾞｼｯｸM-PRO" charset="-128"/>
            </a:endParaRPr>
          </a:p>
        </p:txBody>
      </p:sp>
      <p:sp>
        <p:nvSpPr>
          <p:cNvPr id="121860" name="スライド番号プレースホルダ 3"/>
          <p:cNvSpPr>
            <a:spLocks noGrp="1"/>
          </p:cNvSpPr>
          <p:nvPr>
            <p:ph type="sldNum" sz="quarter" idx="12"/>
          </p:nvPr>
        </p:nvSpPr>
        <p:spPr bwMode="auto">
          <a:noFill/>
          <a:ln>
            <a:miter lim="800000"/>
            <a:headEnd/>
            <a:tailEnd/>
          </a:ln>
        </p:spPr>
        <p:txBody>
          <a:bodyPr/>
          <a:lstStyle/>
          <a:p>
            <a:fld id="{3CA5DF21-D725-AB46-BA3F-85D99E37E358}" type="slidenum">
              <a:rPr lang="ja-JP" altLang="en-US"/>
              <a:pPr/>
              <a:t>48</a:t>
            </a:fld>
            <a:endParaRPr lang="ja-JP" altLang="en-US"/>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882" name="タイトル 3"/>
          <p:cNvSpPr>
            <a:spLocks noGrp="1"/>
          </p:cNvSpPr>
          <p:nvPr>
            <p:ph type="ctrTitle"/>
          </p:nvPr>
        </p:nvSpPr>
        <p:spPr>
          <a:xfrm>
            <a:off x="500063" y="2143125"/>
            <a:ext cx="7929562" cy="1357313"/>
          </a:xfrm>
        </p:spPr>
        <p:txBody>
          <a:bodyPr/>
          <a:lstStyle/>
          <a:p>
            <a:pPr eaLnBrk="1" hangingPunct="1"/>
            <a:r>
              <a:rPr lang="ja-JP" altLang="en-US" sz="4000" b="1">
                <a:ln>
                  <a:noFill/>
                </a:ln>
              </a:rPr>
              <a:t>４．</a:t>
            </a:r>
            <a:r>
              <a:rPr lang="en-US" altLang="ja-JP" sz="4000" b="1">
                <a:ln>
                  <a:noFill/>
                </a:ln>
              </a:rPr>
              <a:t>2</a:t>
            </a:r>
            <a:r>
              <a:rPr lang="ja-JP" altLang="en-US" sz="4000" b="1">
                <a:ln>
                  <a:noFill/>
                </a:ln>
              </a:rPr>
              <a:t>年以上</a:t>
            </a:r>
            <a:r>
              <a:rPr lang="en-US" altLang="ja-JP" sz="4000" b="1">
                <a:ln>
                  <a:noFill/>
                </a:ln>
              </a:rPr>
              <a:t>,</a:t>
            </a:r>
            <a:br>
              <a:rPr lang="en-US" altLang="ja-JP" sz="4000" b="1">
                <a:ln>
                  <a:noFill/>
                </a:ln>
              </a:rPr>
            </a:br>
            <a:r>
              <a:rPr lang="ja-JP" altLang="en-US" sz="4000" b="1">
                <a:ln>
                  <a:noFill/>
                </a:ln>
              </a:rPr>
              <a:t>母乳育児を続けられるような援助</a:t>
            </a:r>
          </a:p>
        </p:txBody>
      </p:sp>
      <p:sp>
        <p:nvSpPr>
          <p:cNvPr id="122883"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
        <p:nvSpPr>
          <p:cNvPr id="122884" name="スライド番号プレースホルダ 3"/>
          <p:cNvSpPr>
            <a:spLocks noGrp="1"/>
          </p:cNvSpPr>
          <p:nvPr>
            <p:ph type="sldNum" sz="quarter" idx="11"/>
          </p:nvPr>
        </p:nvSpPr>
        <p:spPr bwMode="auto">
          <a:noFill/>
          <a:ln>
            <a:miter lim="800000"/>
            <a:headEnd/>
            <a:tailEnd/>
          </a:ln>
        </p:spPr>
        <p:txBody>
          <a:bodyPr/>
          <a:lstStyle/>
          <a:p>
            <a:fld id="{D7F74796-6727-A54E-AA86-D774FA00EAC4}" type="slidenum">
              <a:rPr lang="ja-JP" altLang="en-US"/>
              <a:pPr/>
              <a:t>49</a:t>
            </a:fld>
            <a:endParaRPr lang="ja-JP"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タイトル 1"/>
          <p:cNvSpPr>
            <a:spLocks noGrp="1"/>
          </p:cNvSpPr>
          <p:nvPr>
            <p:ph type="title"/>
          </p:nvPr>
        </p:nvSpPr>
        <p:spPr/>
        <p:txBody>
          <a:bodyPr/>
          <a:lstStyle/>
          <a:p>
            <a:pPr eaLnBrk="1" hangingPunct="1"/>
            <a:r>
              <a:rPr lang="ja-JP" altLang="en-US" sz="3200" b="1">
                <a:ln>
                  <a:noFill/>
                </a:ln>
                <a:solidFill>
                  <a:srgbClr val="7030A0"/>
                </a:solidFill>
              </a:rPr>
              <a:t>退院後の継続支援が必要</a:t>
            </a:r>
          </a:p>
        </p:txBody>
      </p:sp>
      <p:sp>
        <p:nvSpPr>
          <p:cNvPr id="36867" name="コンテンツ プレースホルダ 2"/>
          <p:cNvSpPr>
            <a:spLocks noGrp="1"/>
          </p:cNvSpPr>
          <p:nvPr>
            <p:ph idx="1"/>
          </p:nvPr>
        </p:nvSpPr>
        <p:spPr>
          <a:xfrm>
            <a:off x="923925" y="1628775"/>
            <a:ext cx="7358063" cy="3889375"/>
          </a:xfrm>
        </p:spPr>
        <p:txBody>
          <a:bodyPr/>
          <a:lstStyle/>
          <a:p>
            <a:pPr eaLnBrk="1" hangingPunct="1">
              <a:buClr>
                <a:srgbClr val="C00000"/>
              </a:buClr>
            </a:pPr>
            <a:r>
              <a:rPr lang="ja-JP" altLang="en-US" sz="2800">
                <a:latin typeface="HG丸ｺﾞｼｯｸM-PRO" charset="-128"/>
              </a:rPr>
              <a:t>母親には退院後も継続的な支援が必要</a:t>
            </a:r>
            <a:endParaRPr lang="en-US" altLang="ja-JP" sz="2800">
              <a:latin typeface="HG丸ｺﾞｼｯｸM-PRO" charset="-128"/>
            </a:endParaRPr>
          </a:p>
          <a:p>
            <a:pPr eaLnBrk="1" hangingPunct="1">
              <a:buClr>
                <a:srgbClr val="C00000"/>
              </a:buClr>
            </a:pPr>
            <a:r>
              <a:rPr lang="ja-JP" altLang="en-US" sz="2800">
                <a:latin typeface="HG丸ｺﾞｼｯｸM-PRO" charset="-128"/>
              </a:rPr>
              <a:t>地域社会によっては</a:t>
            </a:r>
            <a:r>
              <a:rPr lang="en-US" altLang="ja-JP" sz="2800">
                <a:latin typeface="HG丸ｺﾞｼｯｸM-PRO" charset="-128"/>
              </a:rPr>
              <a:t>,</a:t>
            </a:r>
            <a:r>
              <a:rPr lang="ja-JP" altLang="en-US" sz="2800">
                <a:latin typeface="HG丸ｺﾞｼｯｸM-PRO" charset="-128"/>
              </a:rPr>
              <a:t>母親は友人や家族から充分に支援されている</a:t>
            </a:r>
            <a:endParaRPr lang="en-US" altLang="ja-JP" sz="2800">
              <a:latin typeface="HG丸ｺﾞｼｯｸM-PRO" charset="-128"/>
            </a:endParaRPr>
          </a:p>
          <a:p>
            <a:pPr eaLnBrk="1" hangingPunct="1">
              <a:buClr>
                <a:srgbClr val="C00000"/>
              </a:buClr>
            </a:pPr>
            <a:r>
              <a:rPr lang="ja-JP" altLang="en-US" sz="2800">
                <a:latin typeface="HG丸ｺﾞｼｯｸM-PRO" charset="-128"/>
              </a:rPr>
              <a:t>支援がない時（例</a:t>
            </a:r>
            <a:r>
              <a:rPr lang="en-US" altLang="ja-JP" sz="2800">
                <a:latin typeface="HG丸ｺﾞｼｯｸM-PRO" charset="-128"/>
              </a:rPr>
              <a:t>: </a:t>
            </a:r>
            <a:r>
              <a:rPr lang="ja-JP" altLang="en-US" sz="2800">
                <a:latin typeface="HG丸ｺﾞｼｯｸM-PRO" charset="-128"/>
              </a:rPr>
              <a:t>母親が実家から遠いところに住んでいる場合）</a:t>
            </a:r>
            <a:endParaRPr lang="en-US" altLang="ja-JP" sz="2800">
              <a:latin typeface="HG丸ｺﾞｼｯｸM-PRO" charset="-128"/>
            </a:endParaRPr>
          </a:p>
          <a:p>
            <a:pPr lvl="1" eaLnBrk="1" hangingPunct="1">
              <a:buClr>
                <a:srgbClr val="C00000"/>
              </a:buClr>
              <a:buFont typeface="Wingdings" charset="2"/>
              <a:buChar char="ü"/>
            </a:pPr>
            <a:r>
              <a:rPr lang="ja-JP" altLang="en-US">
                <a:latin typeface="HG丸ｺﾞｼｯｸM-PRO" charset="-128"/>
              </a:rPr>
              <a:t>代わりとなる継続支援を考える</a:t>
            </a:r>
            <a:endParaRPr lang="en-US" altLang="ja-JP">
              <a:latin typeface="HG丸ｺﾞｼｯｸM-PRO" charset="-128"/>
            </a:endParaRPr>
          </a:p>
          <a:p>
            <a:pPr lvl="1" eaLnBrk="1" hangingPunct="1">
              <a:buClr>
                <a:srgbClr val="C00000"/>
              </a:buClr>
              <a:buFont typeface="Wingdings" charset="2"/>
              <a:buChar char="ü"/>
            </a:pPr>
            <a:r>
              <a:rPr lang="ja-JP" altLang="en-US">
                <a:latin typeface="HG丸ｺﾞｼｯｸM-PRO" charset="-128"/>
              </a:rPr>
              <a:t>退院する前に母親と必ず話し合う</a:t>
            </a:r>
            <a:endParaRPr lang="en-US" altLang="ja-JP">
              <a:latin typeface="HG丸ｺﾞｼｯｸM-PRO" charset="-128"/>
            </a:endParaRPr>
          </a:p>
          <a:p>
            <a:pPr eaLnBrk="1" hangingPunct="1"/>
            <a:endParaRPr lang="ja-JP" altLang="en-US" sz="2800">
              <a:latin typeface="HG丸ｺﾞｼｯｸM-PRO" charset="-128"/>
            </a:endParaRPr>
          </a:p>
        </p:txBody>
      </p:sp>
      <p:sp>
        <p:nvSpPr>
          <p:cNvPr id="36868" name="スライド番号プレースホルダ 3"/>
          <p:cNvSpPr>
            <a:spLocks noGrp="1"/>
          </p:cNvSpPr>
          <p:nvPr>
            <p:ph type="sldNum" sz="quarter" idx="12"/>
          </p:nvPr>
        </p:nvSpPr>
        <p:spPr bwMode="auto">
          <a:noFill/>
          <a:ln>
            <a:miter lim="800000"/>
            <a:headEnd/>
            <a:tailEnd/>
          </a:ln>
        </p:spPr>
        <p:txBody>
          <a:bodyPr/>
          <a:lstStyle/>
          <a:p>
            <a:fld id="{236DAB11-6E3F-2343-960C-4A99B009F331}" type="slidenum">
              <a:rPr lang="ja-JP" altLang="en-US"/>
              <a:pPr/>
              <a:t>5</a:t>
            </a:fld>
            <a:endParaRPr lang="ja-JP" altLang="en-US"/>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4930" name="タイトル 1"/>
          <p:cNvSpPr>
            <a:spLocks noGrp="1"/>
          </p:cNvSpPr>
          <p:nvPr>
            <p:ph type="title"/>
          </p:nvPr>
        </p:nvSpPr>
        <p:spPr>
          <a:xfrm>
            <a:off x="971550" y="836613"/>
            <a:ext cx="7358063" cy="714375"/>
          </a:xfrm>
        </p:spPr>
        <p:txBody>
          <a:bodyPr/>
          <a:lstStyle/>
          <a:p>
            <a:pPr eaLnBrk="1" hangingPunct="1"/>
            <a:r>
              <a:rPr lang="ja-JP" altLang="en-US" sz="3200" b="1">
                <a:ln>
                  <a:noFill/>
                </a:ln>
                <a:solidFill>
                  <a:srgbClr val="7030A0"/>
                </a:solidFill>
              </a:rPr>
              <a:t>母乳育児に上限はない</a:t>
            </a:r>
          </a:p>
        </p:txBody>
      </p:sp>
      <p:sp>
        <p:nvSpPr>
          <p:cNvPr id="124931" name="コンテンツ プレースホルダ 2"/>
          <p:cNvSpPr>
            <a:spLocks noGrp="1"/>
          </p:cNvSpPr>
          <p:nvPr>
            <p:ph idx="1"/>
          </p:nvPr>
        </p:nvSpPr>
        <p:spPr>
          <a:xfrm>
            <a:off x="581025" y="2276475"/>
            <a:ext cx="8137525" cy="1944688"/>
          </a:xfrm>
        </p:spPr>
        <p:txBody>
          <a:bodyPr/>
          <a:lstStyle/>
          <a:p>
            <a:pPr eaLnBrk="1" hangingPunct="1">
              <a:spcAft>
                <a:spcPts val="1200"/>
              </a:spcAft>
            </a:pPr>
            <a:r>
              <a:rPr lang="ja-JP" altLang="en-US" sz="2800">
                <a:solidFill>
                  <a:srgbClr val="5A5021"/>
                </a:solidFill>
                <a:latin typeface="HG丸ｺﾞｼｯｸM-PRO" charset="-128"/>
              </a:rPr>
              <a:t>この年齢になったらもう母乳育児が重要ではなくなる</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といった特定の年齢はない</a:t>
            </a:r>
            <a:endParaRPr lang="en-US" altLang="ja-JP" sz="2800">
              <a:solidFill>
                <a:srgbClr val="5A5021"/>
              </a:solidFill>
              <a:latin typeface="HG丸ｺﾞｼｯｸM-PRO" charset="-128"/>
            </a:endParaRPr>
          </a:p>
          <a:p>
            <a:pPr eaLnBrk="1" hangingPunct="1">
              <a:spcAft>
                <a:spcPts val="1200"/>
              </a:spcAft>
            </a:pPr>
            <a:r>
              <a:rPr lang="ja-JP" altLang="en-US" sz="2800">
                <a:solidFill>
                  <a:srgbClr val="5A5021"/>
                </a:solidFill>
                <a:latin typeface="HG丸ｺﾞｼｯｸM-PRO" charset="-128"/>
              </a:rPr>
              <a:t>母乳育児によって</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母親とのきずなは続き病気から守られよい栄養をあげることができる</a:t>
            </a:r>
            <a:endParaRPr lang="en-US" altLang="ja-JP" sz="2800">
              <a:solidFill>
                <a:srgbClr val="5A5021"/>
              </a:solidFill>
              <a:latin typeface="HG丸ｺﾞｼｯｸM-PRO" charset="-128"/>
            </a:endParaRPr>
          </a:p>
        </p:txBody>
      </p:sp>
      <p:sp>
        <p:nvSpPr>
          <p:cNvPr id="124932" name="スライド番号プレースホルダ 3"/>
          <p:cNvSpPr>
            <a:spLocks noGrp="1"/>
          </p:cNvSpPr>
          <p:nvPr>
            <p:ph type="sldNum" sz="quarter" idx="12"/>
          </p:nvPr>
        </p:nvSpPr>
        <p:spPr bwMode="auto">
          <a:noFill/>
          <a:ln>
            <a:miter lim="800000"/>
            <a:headEnd/>
            <a:tailEnd/>
          </a:ln>
        </p:spPr>
        <p:txBody>
          <a:bodyPr/>
          <a:lstStyle/>
          <a:p>
            <a:fld id="{76B04553-D32F-664C-AC73-6DECD35B3F11}" type="slidenum">
              <a:rPr lang="ja-JP" altLang="en-US"/>
              <a:pPr/>
              <a:t>50</a:t>
            </a:fld>
            <a:endParaRPr lang="ja-JP" alt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6978" name="タイトル 2"/>
          <p:cNvSpPr>
            <a:spLocks noGrp="1"/>
          </p:cNvSpPr>
          <p:nvPr>
            <p:ph type="title"/>
          </p:nvPr>
        </p:nvSpPr>
        <p:spPr>
          <a:xfrm>
            <a:off x="1042988" y="476250"/>
            <a:ext cx="7358062" cy="865188"/>
          </a:xfrm>
        </p:spPr>
        <p:txBody>
          <a:bodyPr/>
          <a:lstStyle/>
          <a:p>
            <a:pPr eaLnBrk="1" hangingPunct="1"/>
            <a:r>
              <a:rPr lang="ja-JP" altLang="en-US" sz="3200" b="1">
                <a:ln>
                  <a:noFill/>
                </a:ln>
                <a:solidFill>
                  <a:srgbClr val="7030A0"/>
                </a:solidFill>
              </a:rPr>
              <a:t>元気な時も病気のときも</a:t>
            </a:r>
          </a:p>
        </p:txBody>
      </p:sp>
      <p:sp>
        <p:nvSpPr>
          <p:cNvPr id="126979" name="コンテンツ プレースホルダ 2"/>
          <p:cNvSpPr>
            <a:spLocks noGrp="1"/>
          </p:cNvSpPr>
          <p:nvPr>
            <p:ph idx="1"/>
          </p:nvPr>
        </p:nvSpPr>
        <p:spPr>
          <a:xfrm>
            <a:off x="468313" y="1557338"/>
            <a:ext cx="8280400" cy="3429000"/>
          </a:xfrm>
        </p:spPr>
        <p:txBody>
          <a:bodyPr/>
          <a:lstStyle/>
          <a:p>
            <a:pPr eaLnBrk="1" hangingPunct="1">
              <a:spcBef>
                <a:spcPct val="0"/>
              </a:spcBef>
              <a:spcAft>
                <a:spcPts val="600"/>
              </a:spcAft>
            </a:pPr>
            <a:r>
              <a:rPr lang="ja-JP" altLang="en-US" sz="2800">
                <a:solidFill>
                  <a:srgbClr val="5A5021"/>
                </a:solidFill>
                <a:latin typeface="HG丸ｺﾞｼｯｸM-PRO" charset="-128"/>
              </a:rPr>
              <a:t>月齢の大きい赤ちゃんや幼児の母乳育児は</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子どもが病気になったときに重要</a:t>
            </a:r>
            <a:endParaRPr lang="en-US" altLang="ja-JP" sz="2800">
              <a:solidFill>
                <a:srgbClr val="5A5021"/>
              </a:solidFill>
              <a:latin typeface="HG丸ｺﾞｼｯｸM-PRO" charset="-128"/>
            </a:endParaRPr>
          </a:p>
          <a:p>
            <a:pPr eaLnBrk="1" hangingPunct="1">
              <a:spcBef>
                <a:spcPct val="0"/>
              </a:spcBef>
              <a:spcAft>
                <a:spcPts val="600"/>
              </a:spcAft>
            </a:pPr>
            <a:r>
              <a:rPr lang="ja-JP" altLang="en-US" sz="2800">
                <a:solidFill>
                  <a:srgbClr val="5A5021"/>
                </a:solidFill>
                <a:latin typeface="HG丸ｺﾞｼｯｸM-PRO" charset="-128"/>
              </a:rPr>
              <a:t>病気の子は</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ほかの食べ物への食欲を失ったときでも母乳を飲むことはできる</a:t>
            </a:r>
            <a:endParaRPr lang="en-US" altLang="ja-JP" sz="2800">
              <a:solidFill>
                <a:srgbClr val="5A5021"/>
              </a:solidFill>
              <a:latin typeface="HG丸ｺﾞｼｯｸM-PRO" charset="-128"/>
            </a:endParaRPr>
          </a:p>
          <a:p>
            <a:pPr eaLnBrk="1" hangingPunct="1">
              <a:spcBef>
                <a:spcPct val="0"/>
              </a:spcBef>
              <a:spcAft>
                <a:spcPts val="600"/>
              </a:spcAft>
            </a:pPr>
            <a:r>
              <a:rPr lang="ja-JP" altLang="en-US" sz="2800">
                <a:solidFill>
                  <a:srgbClr val="5A5021"/>
                </a:solidFill>
                <a:latin typeface="HG丸ｺﾞｼｯｸM-PRO" charset="-128"/>
              </a:rPr>
              <a:t>病気になっても子どもの体重が減ることなく</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水分を補給できる</a:t>
            </a:r>
            <a:endParaRPr lang="en-US" altLang="ja-JP" sz="2800">
              <a:solidFill>
                <a:srgbClr val="5A5021"/>
              </a:solidFill>
              <a:latin typeface="HG丸ｺﾞｼｯｸM-PRO" charset="-128"/>
            </a:endParaRPr>
          </a:p>
          <a:p>
            <a:pPr eaLnBrk="1" hangingPunct="1">
              <a:spcBef>
                <a:spcPct val="0"/>
              </a:spcBef>
              <a:spcAft>
                <a:spcPts val="600"/>
              </a:spcAft>
            </a:pPr>
            <a:r>
              <a:rPr lang="ja-JP" altLang="en-US" sz="2800">
                <a:solidFill>
                  <a:srgbClr val="5A5021"/>
                </a:solidFill>
                <a:latin typeface="HG丸ｺﾞｼｯｸM-PRO" charset="-128"/>
              </a:rPr>
              <a:t>母乳育児は</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痛みがあったり</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きげんの悪い子どもをなだめられる</a:t>
            </a:r>
            <a:endParaRPr lang="en-US" altLang="ja-JP" sz="2800">
              <a:solidFill>
                <a:srgbClr val="5A5021"/>
              </a:solidFill>
              <a:latin typeface="HG丸ｺﾞｼｯｸM-PRO" charset="-128"/>
            </a:endParaRPr>
          </a:p>
          <a:p>
            <a:pPr eaLnBrk="1" hangingPunct="1">
              <a:spcAft>
                <a:spcPts val="600"/>
              </a:spcAft>
              <a:buFont typeface="Wingdings" charset="2"/>
              <a:buNone/>
            </a:pPr>
            <a:endParaRPr lang="en-US" altLang="ja-JP" sz="2800">
              <a:latin typeface="HG丸ｺﾞｼｯｸM-PRO" charset="-128"/>
            </a:endParaRPr>
          </a:p>
          <a:p>
            <a:pPr eaLnBrk="1" hangingPunct="1">
              <a:spcAft>
                <a:spcPts val="600"/>
              </a:spcAft>
            </a:pPr>
            <a:endParaRPr lang="ja-JP" altLang="en-US" sz="2800">
              <a:latin typeface="HG丸ｺﾞｼｯｸM-PRO" charset="-128"/>
            </a:endParaRPr>
          </a:p>
        </p:txBody>
      </p:sp>
      <p:sp>
        <p:nvSpPr>
          <p:cNvPr id="126980" name="スライド番号プレースホルダ 3"/>
          <p:cNvSpPr>
            <a:spLocks noGrp="1"/>
          </p:cNvSpPr>
          <p:nvPr>
            <p:ph type="sldNum" sz="quarter" idx="12"/>
          </p:nvPr>
        </p:nvSpPr>
        <p:spPr bwMode="auto">
          <a:noFill/>
          <a:ln>
            <a:miter lim="800000"/>
            <a:headEnd/>
            <a:tailEnd/>
          </a:ln>
        </p:spPr>
        <p:txBody>
          <a:bodyPr/>
          <a:lstStyle/>
          <a:p>
            <a:fld id="{23989551-78EC-704B-B625-583421066EE8}" type="slidenum">
              <a:rPr lang="ja-JP" altLang="en-US"/>
              <a:pPr/>
              <a:t>51</a:t>
            </a:fld>
            <a:endParaRPr lang="ja-JP" alt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9026" name="タイトル 1"/>
          <p:cNvSpPr>
            <a:spLocks noGrp="1"/>
          </p:cNvSpPr>
          <p:nvPr>
            <p:ph type="title"/>
          </p:nvPr>
        </p:nvSpPr>
        <p:spPr>
          <a:xfrm>
            <a:off x="900113" y="479425"/>
            <a:ext cx="7358062" cy="714375"/>
          </a:xfrm>
        </p:spPr>
        <p:txBody>
          <a:bodyPr/>
          <a:lstStyle/>
          <a:p>
            <a:pPr eaLnBrk="1" hangingPunct="1"/>
            <a:r>
              <a:rPr lang="ja-JP" altLang="en-US" sz="3200" b="1">
                <a:ln>
                  <a:noFill/>
                </a:ln>
                <a:solidFill>
                  <a:srgbClr val="7030A0"/>
                </a:solidFill>
              </a:rPr>
              <a:t>月齢の進んだ赤ちゃんへの授乳</a:t>
            </a:r>
          </a:p>
        </p:txBody>
      </p:sp>
      <p:sp>
        <p:nvSpPr>
          <p:cNvPr id="129027" name="コンテンツ プレースホルダ 2"/>
          <p:cNvSpPr>
            <a:spLocks noGrp="1"/>
          </p:cNvSpPr>
          <p:nvPr>
            <p:ph idx="1"/>
          </p:nvPr>
        </p:nvSpPr>
        <p:spPr>
          <a:xfrm>
            <a:off x="401638" y="1196975"/>
            <a:ext cx="8353425" cy="4525963"/>
          </a:xfrm>
        </p:spPr>
        <p:txBody>
          <a:bodyPr/>
          <a:lstStyle/>
          <a:p>
            <a:pPr eaLnBrk="1" hangingPunct="1">
              <a:spcBef>
                <a:spcPct val="0"/>
              </a:spcBef>
            </a:pPr>
            <a:r>
              <a:rPr lang="ja-JP" altLang="en-US" sz="2400">
                <a:solidFill>
                  <a:srgbClr val="5A5021"/>
                </a:solidFill>
                <a:latin typeface="HG丸ｺﾞｼｯｸM-PRO" charset="-128"/>
              </a:rPr>
              <a:t>新生児期の母乳育児と違う</a:t>
            </a:r>
            <a:endParaRPr lang="en-US" altLang="ja-JP" sz="2400">
              <a:solidFill>
                <a:srgbClr val="5A5021"/>
              </a:solidFill>
              <a:latin typeface="HG丸ｺﾞｼｯｸM-PRO" charset="-128"/>
            </a:endParaRPr>
          </a:p>
          <a:p>
            <a:pPr lvl="1" eaLnBrk="1" hangingPunct="1">
              <a:spcBef>
                <a:spcPct val="0"/>
              </a:spcBef>
              <a:buClr>
                <a:schemeClr val="bg2"/>
              </a:buClr>
              <a:buFont typeface="Wingdings" charset="2"/>
              <a:buChar char="ü"/>
            </a:pPr>
            <a:r>
              <a:rPr lang="ja-JP" altLang="en-US" sz="2400">
                <a:solidFill>
                  <a:srgbClr val="5A5021"/>
                </a:solidFill>
                <a:latin typeface="HG丸ｺﾞｼｯｸM-PRO" charset="-128"/>
              </a:rPr>
              <a:t>赤ちゃんが周りの様子に気がつくようになると</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物音や動きに気を取られて母乳を飲むのを途中でやめることもある</a:t>
            </a:r>
            <a:endParaRPr lang="en-US" altLang="ja-JP" sz="2400">
              <a:solidFill>
                <a:srgbClr val="5A5021"/>
              </a:solidFill>
              <a:latin typeface="HG丸ｺﾞｼｯｸM-PRO" charset="-128"/>
            </a:endParaRPr>
          </a:p>
          <a:p>
            <a:pPr lvl="1" eaLnBrk="1" hangingPunct="1">
              <a:spcBef>
                <a:spcPct val="0"/>
              </a:spcBef>
              <a:buClr>
                <a:schemeClr val="bg2"/>
              </a:buClr>
              <a:buFont typeface="Wingdings" charset="2"/>
              <a:buChar char="ü"/>
            </a:pPr>
            <a:r>
              <a:rPr lang="ja-JP" altLang="en-US" sz="2400">
                <a:solidFill>
                  <a:srgbClr val="5A5021"/>
                </a:solidFill>
                <a:latin typeface="HG丸ｺﾞｼｯｸM-PRO" charset="-128"/>
              </a:rPr>
              <a:t>幼児は</a:t>
            </a:r>
            <a:r>
              <a:rPr lang="en-US" altLang="ja-JP" sz="2400">
                <a:solidFill>
                  <a:srgbClr val="5A5021"/>
                </a:solidFill>
                <a:latin typeface="HG丸ｺﾞｼｯｸM-PRO" charset="-128"/>
              </a:rPr>
              <a:t>1</a:t>
            </a:r>
            <a:r>
              <a:rPr lang="ja-JP" altLang="en-US" sz="2400">
                <a:solidFill>
                  <a:srgbClr val="5A5021"/>
                </a:solidFill>
                <a:latin typeface="HG丸ｺﾞｼｯｸM-PRO" charset="-128"/>
              </a:rPr>
              <a:t>日に</a:t>
            </a:r>
            <a:r>
              <a:rPr lang="en-US" altLang="ja-JP" sz="2400">
                <a:solidFill>
                  <a:srgbClr val="5A5021"/>
                </a:solidFill>
                <a:latin typeface="HG丸ｺﾞｼｯｸM-PRO" charset="-128"/>
              </a:rPr>
              <a:t>1,2</a:t>
            </a:r>
            <a:r>
              <a:rPr lang="ja-JP" altLang="en-US" sz="2400">
                <a:solidFill>
                  <a:srgbClr val="5A5021"/>
                </a:solidFill>
                <a:latin typeface="HG丸ｺﾞｼｯｸM-PRO" charset="-128"/>
              </a:rPr>
              <a:t>回かもしれないし</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もっと頻繁に母乳を飲むかもしれない</a:t>
            </a:r>
            <a:endParaRPr lang="en-US" altLang="ja-JP" sz="2400">
              <a:solidFill>
                <a:srgbClr val="5A5021"/>
              </a:solidFill>
              <a:latin typeface="HG丸ｺﾞｼｯｸM-PRO" charset="-128"/>
            </a:endParaRPr>
          </a:p>
          <a:p>
            <a:pPr lvl="1" eaLnBrk="1" hangingPunct="1">
              <a:spcBef>
                <a:spcPct val="0"/>
              </a:spcBef>
              <a:buClr>
                <a:schemeClr val="bg2"/>
              </a:buClr>
              <a:buFont typeface="Wingdings" charset="2"/>
              <a:buChar char="ü"/>
            </a:pPr>
            <a:r>
              <a:rPr lang="ja-JP" altLang="en-US" sz="2400">
                <a:solidFill>
                  <a:srgbClr val="5A5021"/>
                </a:solidFill>
                <a:latin typeface="HG丸ｺﾞｼｯｸM-PRO" charset="-128"/>
              </a:rPr>
              <a:t>子どもによっては</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痛い思いをしたときや気分を落ちつけたいときだけ母乳を飲むかもしれない</a:t>
            </a:r>
            <a:endParaRPr lang="en-US" altLang="ja-JP" sz="2400">
              <a:solidFill>
                <a:srgbClr val="5A5021"/>
              </a:solidFill>
              <a:latin typeface="HG丸ｺﾞｼｯｸM-PRO" charset="-128"/>
            </a:endParaRPr>
          </a:p>
          <a:p>
            <a:pPr eaLnBrk="1" hangingPunct="1">
              <a:spcBef>
                <a:spcPct val="0"/>
              </a:spcBef>
            </a:pPr>
            <a:r>
              <a:rPr lang="ja-JP" altLang="en-US" sz="2400">
                <a:solidFill>
                  <a:srgbClr val="5A5021"/>
                </a:solidFill>
                <a:latin typeface="HG丸ｺﾞｼｯｸM-PRO" charset="-128"/>
              </a:rPr>
              <a:t>大きくなるにつれ</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職場や家族からのプレシャーを乗り越えるため</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特別な支援が必要かも</a:t>
            </a:r>
            <a:endParaRPr lang="en-US" altLang="ja-JP" sz="2400">
              <a:solidFill>
                <a:srgbClr val="5A5021"/>
              </a:solidFill>
              <a:latin typeface="HG丸ｺﾞｼｯｸM-PRO" charset="-128"/>
            </a:endParaRPr>
          </a:p>
          <a:p>
            <a:pPr lvl="1" eaLnBrk="1" hangingPunct="1">
              <a:spcBef>
                <a:spcPct val="0"/>
              </a:spcBef>
              <a:buClr>
                <a:schemeClr val="bg2"/>
              </a:buClr>
              <a:buFont typeface="Wingdings" charset="2"/>
              <a:buChar char="ü"/>
            </a:pPr>
            <a:r>
              <a:rPr lang="ja-JP" altLang="en-US" sz="2400">
                <a:solidFill>
                  <a:srgbClr val="5A5021"/>
                </a:solidFill>
                <a:latin typeface="HG丸ｺﾞｼｯｸM-PRO" charset="-128"/>
              </a:rPr>
              <a:t>話し合って母親自身の状況に適した解決法を見つける支援</a:t>
            </a:r>
          </a:p>
          <a:p>
            <a:pPr eaLnBrk="1" hangingPunct="1"/>
            <a:endParaRPr lang="ja-JP" altLang="en-US" sz="2400">
              <a:latin typeface="HG丸ｺﾞｼｯｸM-PRO" charset="-128"/>
            </a:endParaRPr>
          </a:p>
        </p:txBody>
      </p:sp>
      <p:sp>
        <p:nvSpPr>
          <p:cNvPr id="129028" name="スライド番号プレースホルダ 3"/>
          <p:cNvSpPr>
            <a:spLocks noGrp="1"/>
          </p:cNvSpPr>
          <p:nvPr>
            <p:ph type="sldNum" sz="quarter" idx="12"/>
          </p:nvPr>
        </p:nvSpPr>
        <p:spPr bwMode="auto">
          <a:noFill/>
          <a:ln>
            <a:miter lim="800000"/>
            <a:headEnd/>
            <a:tailEnd/>
          </a:ln>
        </p:spPr>
        <p:txBody>
          <a:bodyPr/>
          <a:lstStyle/>
          <a:p>
            <a:fld id="{4A3951AF-C084-0C43-8E4E-58BA81672E4F}" type="slidenum">
              <a:rPr lang="ja-JP" altLang="en-US"/>
              <a:pPr/>
              <a:t>52</a:t>
            </a:fld>
            <a:endParaRPr lang="ja-JP" alt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1074" name="タイトル 1"/>
          <p:cNvSpPr>
            <a:spLocks noGrp="1"/>
          </p:cNvSpPr>
          <p:nvPr>
            <p:ph type="title"/>
          </p:nvPr>
        </p:nvSpPr>
        <p:spPr>
          <a:xfrm>
            <a:off x="857250" y="428625"/>
            <a:ext cx="7500938" cy="785813"/>
          </a:xfrm>
        </p:spPr>
        <p:txBody>
          <a:bodyPr/>
          <a:lstStyle/>
          <a:p>
            <a:pPr eaLnBrk="1" hangingPunct="1"/>
            <a:r>
              <a:rPr lang="ja-JP" altLang="en-US" sz="3200" b="1">
                <a:ln>
                  <a:noFill/>
                </a:ln>
                <a:solidFill>
                  <a:srgbClr val="7030A0"/>
                </a:solidFill>
              </a:rPr>
              <a:t>補完食</a:t>
            </a:r>
          </a:p>
        </p:txBody>
      </p:sp>
      <p:sp>
        <p:nvSpPr>
          <p:cNvPr id="131075" name="コンテンツ プレースホルダ 2"/>
          <p:cNvSpPr>
            <a:spLocks noGrp="1"/>
          </p:cNvSpPr>
          <p:nvPr>
            <p:ph sz="half" idx="1"/>
          </p:nvPr>
        </p:nvSpPr>
        <p:spPr>
          <a:xfrm>
            <a:off x="571500" y="1196975"/>
            <a:ext cx="8248650" cy="5018088"/>
          </a:xfrm>
        </p:spPr>
        <p:txBody>
          <a:bodyPr/>
          <a:lstStyle/>
          <a:p>
            <a:pPr eaLnBrk="1" hangingPunct="1"/>
            <a:r>
              <a:rPr lang="ja-JP" altLang="en-US">
                <a:latin typeface="HG丸ｺﾞｼｯｸM-PRO" charset="-128"/>
              </a:rPr>
              <a:t>生後半年を過ぎると</a:t>
            </a:r>
            <a:r>
              <a:rPr lang="en-US" altLang="ja-JP">
                <a:latin typeface="HG丸ｺﾞｼｯｸM-PRO" charset="-128"/>
              </a:rPr>
              <a:t>,</a:t>
            </a:r>
            <a:r>
              <a:rPr lang="ja-JP" altLang="en-US">
                <a:latin typeface="HG丸ｺﾞｼｯｸM-PRO" charset="-128"/>
              </a:rPr>
              <a:t>赤ちゃんは充分な量の母乳をもらい続けながら</a:t>
            </a:r>
            <a:r>
              <a:rPr lang="en-US" altLang="ja-JP">
                <a:latin typeface="HG丸ｺﾞｼｯｸM-PRO" charset="-128"/>
              </a:rPr>
              <a:t>,</a:t>
            </a:r>
            <a:r>
              <a:rPr lang="ja-JP" altLang="en-US">
                <a:latin typeface="HG丸ｺﾞｼｯｸM-PRO" charset="-128"/>
              </a:rPr>
              <a:t>ほかの食べ物も必要</a:t>
            </a:r>
            <a:endParaRPr lang="en-US" altLang="ja-JP">
              <a:latin typeface="HG丸ｺﾞｼｯｸM-PRO" charset="-128"/>
            </a:endParaRPr>
          </a:p>
          <a:p>
            <a:pPr eaLnBrk="1" hangingPunct="1"/>
            <a:r>
              <a:rPr lang="ja-JP" altLang="en-US">
                <a:latin typeface="HG丸ｺﾞｼｯｸM-PRO" charset="-128"/>
              </a:rPr>
              <a:t>母乳にとって代わるわけではなく</a:t>
            </a:r>
            <a:r>
              <a:rPr lang="en-US" altLang="ja-JP">
                <a:latin typeface="HG丸ｺﾞｼｯｸM-PRO" charset="-128"/>
              </a:rPr>
              <a:t>,</a:t>
            </a:r>
            <a:r>
              <a:rPr lang="ja-JP" altLang="en-US">
                <a:latin typeface="HG丸ｺﾞｼｯｸM-PRO" charset="-128"/>
              </a:rPr>
              <a:t>母乳の栄養を補完するという意味で　　　　　　　　　　　　　</a:t>
            </a:r>
            <a:r>
              <a:rPr lang="ja-JP" altLang="en-US" b="1">
                <a:solidFill>
                  <a:srgbClr val="5A5021"/>
                </a:solidFill>
                <a:latin typeface="HG丸ｺﾞｼｯｸM-PRO" charset="-128"/>
              </a:rPr>
              <a:t>「</a:t>
            </a:r>
            <a:r>
              <a:rPr lang="ja-JP" altLang="en-US" b="1">
                <a:solidFill>
                  <a:srgbClr val="C00000"/>
                </a:solidFill>
                <a:latin typeface="HG丸ｺﾞｼｯｸM-PRO" charset="-128"/>
              </a:rPr>
              <a:t>補完食</a:t>
            </a:r>
            <a:r>
              <a:rPr lang="ja-JP" altLang="en-US" b="1">
                <a:solidFill>
                  <a:srgbClr val="5A5021"/>
                </a:solidFill>
                <a:latin typeface="HG丸ｺﾞｼｯｸM-PRO" charset="-128"/>
              </a:rPr>
              <a:t>」</a:t>
            </a:r>
            <a:endParaRPr lang="en-US" altLang="ja-JP" b="1">
              <a:solidFill>
                <a:srgbClr val="5A5021"/>
              </a:solidFill>
              <a:latin typeface="HG丸ｺﾞｼｯｸM-PRO" charset="-128"/>
            </a:endParaRPr>
          </a:p>
        </p:txBody>
      </p:sp>
      <p:pic>
        <p:nvPicPr>
          <p:cNvPr id="131076" name="コンテンツ プレースホルダ 4" descr="補完食.gif"/>
          <p:cNvPicPr>
            <a:picLocks noGrp="1" noChangeAspect="1"/>
          </p:cNvPicPr>
          <p:nvPr>
            <p:ph sz="half" idx="2"/>
          </p:nvPr>
        </p:nvPicPr>
        <p:blipFill>
          <a:blip r:embed="rId3"/>
          <a:srcRect/>
          <a:stretch>
            <a:fillRect/>
          </a:stretch>
        </p:blipFill>
        <p:spPr>
          <a:xfrm>
            <a:off x="5148263" y="2676525"/>
            <a:ext cx="2535237" cy="3538538"/>
          </a:xfrm>
        </p:spPr>
      </p:pic>
      <p:sp>
        <p:nvSpPr>
          <p:cNvPr id="131077" name="スライド番号プレースホルダ 4"/>
          <p:cNvSpPr>
            <a:spLocks noGrp="1"/>
          </p:cNvSpPr>
          <p:nvPr>
            <p:ph type="sldNum" sz="quarter" idx="12"/>
          </p:nvPr>
        </p:nvSpPr>
        <p:spPr bwMode="auto">
          <a:noFill/>
          <a:ln>
            <a:miter lim="800000"/>
            <a:headEnd/>
            <a:tailEnd/>
          </a:ln>
        </p:spPr>
        <p:txBody>
          <a:bodyPr/>
          <a:lstStyle/>
          <a:p>
            <a:fld id="{0E6CC0CF-2967-7D4A-A814-6E9B0D8E777D}" type="slidenum">
              <a:rPr lang="ja-JP" altLang="en-US"/>
              <a:pPr/>
              <a:t>53</a:t>
            </a:fld>
            <a:endParaRPr lang="ja-JP" alt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22" name="タイトル 1"/>
          <p:cNvSpPr>
            <a:spLocks noGrp="1"/>
          </p:cNvSpPr>
          <p:nvPr>
            <p:ph type="title"/>
          </p:nvPr>
        </p:nvSpPr>
        <p:spPr>
          <a:xfrm>
            <a:off x="928688" y="285750"/>
            <a:ext cx="7358062" cy="714375"/>
          </a:xfrm>
        </p:spPr>
        <p:txBody>
          <a:bodyPr/>
          <a:lstStyle/>
          <a:p>
            <a:pPr eaLnBrk="1" hangingPunct="1"/>
            <a:r>
              <a:rPr lang="ja-JP" altLang="en-US" sz="3200" b="1">
                <a:ln>
                  <a:noFill/>
                </a:ln>
                <a:solidFill>
                  <a:srgbClr val="7030A0"/>
                </a:solidFill>
              </a:rPr>
              <a:t>１歳までは母乳が先</a:t>
            </a:r>
          </a:p>
        </p:txBody>
      </p:sp>
      <p:sp>
        <p:nvSpPr>
          <p:cNvPr id="133123" name="コンテンツ プレースホルダ 2"/>
          <p:cNvSpPr>
            <a:spLocks noGrp="1"/>
          </p:cNvSpPr>
          <p:nvPr>
            <p:ph idx="1"/>
          </p:nvPr>
        </p:nvSpPr>
        <p:spPr>
          <a:xfrm>
            <a:off x="539750" y="1236663"/>
            <a:ext cx="8064500" cy="4929187"/>
          </a:xfrm>
        </p:spPr>
        <p:txBody>
          <a:bodyPr/>
          <a:lstStyle/>
          <a:p>
            <a:pPr eaLnBrk="1" hangingPunct="1"/>
            <a:r>
              <a:rPr lang="ja-JP" altLang="en-US" sz="2800">
                <a:solidFill>
                  <a:srgbClr val="5A5021"/>
                </a:solidFill>
                <a:latin typeface="HG丸ｺﾞｼｯｸM-PRO" charset="-128"/>
              </a:rPr>
              <a:t>赤ちゃんが</a:t>
            </a:r>
            <a:r>
              <a:rPr lang="en-US" altLang="ja-JP" sz="2800">
                <a:solidFill>
                  <a:srgbClr val="5A5021"/>
                </a:solidFill>
                <a:latin typeface="HG丸ｺﾞｼｯｸM-PRO" charset="-128"/>
              </a:rPr>
              <a:t>1</a:t>
            </a:r>
            <a:r>
              <a:rPr lang="ja-JP" altLang="en-US" sz="2800">
                <a:solidFill>
                  <a:srgbClr val="5A5021"/>
                </a:solidFill>
                <a:latin typeface="HG丸ｺﾞｼｯｸM-PRO" charset="-128"/>
              </a:rPr>
              <a:t>歳になるまで</a:t>
            </a:r>
            <a:endParaRPr lang="en-US" altLang="ja-JP" sz="2800">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母乳</a:t>
            </a:r>
            <a:r>
              <a:rPr lang="en-US" altLang="ja-JP">
                <a:solidFill>
                  <a:srgbClr val="5A5021"/>
                </a:solidFill>
                <a:latin typeface="HG丸ｺﾞｼｯｸM-PRO" charset="-128"/>
              </a:rPr>
              <a:t>(</a:t>
            </a:r>
            <a:r>
              <a:rPr lang="ja-JP" altLang="en-US">
                <a:solidFill>
                  <a:srgbClr val="5A5021"/>
                </a:solidFill>
                <a:latin typeface="HG丸ｺﾞｼｯｸM-PRO" charset="-128"/>
              </a:rPr>
              <a:t>母乳で育てていない場合は母乳代用品</a:t>
            </a:r>
            <a:r>
              <a:rPr lang="en-US" altLang="ja-JP">
                <a:solidFill>
                  <a:srgbClr val="5A5021"/>
                </a:solidFill>
                <a:latin typeface="HG丸ｺﾞｼｯｸM-PRO" charset="-128"/>
              </a:rPr>
              <a:t>)</a:t>
            </a:r>
            <a:r>
              <a:rPr lang="ja-JP" altLang="en-US">
                <a:solidFill>
                  <a:srgbClr val="5A5021"/>
                </a:solidFill>
                <a:latin typeface="HG丸ｺﾞｼｯｸM-PRO" charset="-128"/>
              </a:rPr>
              <a:t>が赤ちゃんの主食</a:t>
            </a:r>
            <a:endParaRPr lang="en-US" altLang="ja-JP">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家族の食事から</a:t>
            </a:r>
            <a:r>
              <a:rPr lang="en-US" altLang="ja-JP">
                <a:solidFill>
                  <a:srgbClr val="5A5021"/>
                </a:solidFill>
                <a:latin typeface="HG丸ｺﾞｼｯｸM-PRO" charset="-128"/>
              </a:rPr>
              <a:t>,</a:t>
            </a:r>
            <a:r>
              <a:rPr lang="ja-JP" altLang="en-US">
                <a:solidFill>
                  <a:srgbClr val="5A5021"/>
                </a:solidFill>
                <a:latin typeface="HG丸ｺﾞｼｯｸM-PRO" charset="-128"/>
              </a:rPr>
              <a:t>適切な食べ物を与えながら</a:t>
            </a:r>
            <a:r>
              <a:rPr lang="en-US" altLang="ja-JP">
                <a:solidFill>
                  <a:srgbClr val="5A5021"/>
                </a:solidFill>
                <a:latin typeface="HG丸ｺﾞｼｯｸM-PRO" charset="-128"/>
              </a:rPr>
              <a:t>,</a:t>
            </a:r>
            <a:r>
              <a:rPr lang="ja-JP" altLang="en-US">
                <a:solidFill>
                  <a:srgbClr val="5A5021"/>
                </a:solidFill>
                <a:latin typeface="HG丸ｺﾞｼｯｸM-PRO" charset="-128"/>
              </a:rPr>
              <a:t>乳房からも頻繁に飲ませ続ける</a:t>
            </a:r>
            <a:endParaRPr lang="en-US" altLang="ja-JP">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生後</a:t>
            </a:r>
            <a:r>
              <a:rPr lang="en-US" altLang="ja-JP">
                <a:solidFill>
                  <a:srgbClr val="5A5021"/>
                </a:solidFill>
                <a:latin typeface="HG丸ｺﾞｼｯｸM-PRO" charset="-128"/>
              </a:rPr>
              <a:t>6</a:t>
            </a:r>
            <a:r>
              <a:rPr lang="ja-JP" altLang="en-US">
                <a:solidFill>
                  <a:srgbClr val="5A5021"/>
                </a:solidFill>
                <a:latin typeface="HG丸ｺﾞｼｯｸM-PRO" charset="-128"/>
              </a:rPr>
              <a:t>か月から</a:t>
            </a:r>
            <a:r>
              <a:rPr lang="en-US" altLang="ja-JP">
                <a:solidFill>
                  <a:srgbClr val="5A5021"/>
                </a:solidFill>
                <a:latin typeface="HG丸ｺﾞｼｯｸM-PRO" charset="-128"/>
              </a:rPr>
              <a:t>12</a:t>
            </a:r>
            <a:r>
              <a:rPr lang="ja-JP" altLang="en-US">
                <a:solidFill>
                  <a:srgbClr val="5A5021"/>
                </a:solidFill>
                <a:latin typeface="HG丸ｺﾞｼｯｸM-PRO" charset="-128"/>
              </a:rPr>
              <a:t>か月までは</a:t>
            </a:r>
            <a:r>
              <a:rPr lang="en-US" altLang="ja-JP">
                <a:solidFill>
                  <a:srgbClr val="5A5021"/>
                </a:solidFill>
                <a:latin typeface="HG丸ｺﾞｼｯｸM-PRO" charset="-128"/>
              </a:rPr>
              <a:t>,</a:t>
            </a:r>
            <a:r>
              <a:rPr lang="ja-JP" altLang="en-US">
                <a:solidFill>
                  <a:srgbClr val="5A5021"/>
                </a:solidFill>
                <a:latin typeface="HG丸ｺﾞｼｯｸM-PRO" charset="-128"/>
              </a:rPr>
              <a:t>様々な種類の食べ物を食べ</a:t>
            </a:r>
            <a:r>
              <a:rPr lang="en-US" altLang="ja-JP">
                <a:solidFill>
                  <a:srgbClr val="5A5021"/>
                </a:solidFill>
                <a:latin typeface="HG丸ｺﾞｼｯｸM-PRO" charset="-128"/>
              </a:rPr>
              <a:t>,</a:t>
            </a:r>
            <a:r>
              <a:rPr lang="ja-JP" altLang="en-US">
                <a:solidFill>
                  <a:srgbClr val="5A5021"/>
                </a:solidFill>
                <a:latin typeface="HG丸ｺﾞｼｯｸM-PRO" charset="-128"/>
              </a:rPr>
              <a:t>その歯ごたえを味わう練習期間</a:t>
            </a:r>
            <a:endParaRPr lang="en-US" altLang="ja-JP">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母乳の産生を維持するため</a:t>
            </a:r>
            <a:r>
              <a:rPr lang="en-US" altLang="ja-JP">
                <a:solidFill>
                  <a:srgbClr val="5A5021"/>
                </a:solidFill>
                <a:latin typeface="HG丸ｺﾞｼｯｸM-PRO" charset="-128"/>
              </a:rPr>
              <a:t>,</a:t>
            </a:r>
            <a:r>
              <a:rPr lang="ja-JP" altLang="en-US">
                <a:solidFill>
                  <a:srgbClr val="5A5021"/>
                </a:solidFill>
                <a:latin typeface="HG丸ｺﾞｼｯｸM-PRO" charset="-128"/>
              </a:rPr>
              <a:t>補完食を食べさせるより先に子どもにおっぱいを飲ませる</a:t>
            </a:r>
            <a:endParaRPr lang="ja-JP" altLang="en-US">
              <a:latin typeface="HG丸ｺﾞｼｯｸM-PRO" charset="-128"/>
            </a:endParaRPr>
          </a:p>
        </p:txBody>
      </p:sp>
      <p:sp>
        <p:nvSpPr>
          <p:cNvPr id="133124" name="スライド番号プレースホルダ 3"/>
          <p:cNvSpPr>
            <a:spLocks noGrp="1"/>
          </p:cNvSpPr>
          <p:nvPr>
            <p:ph type="sldNum" sz="quarter" idx="12"/>
          </p:nvPr>
        </p:nvSpPr>
        <p:spPr bwMode="auto">
          <a:noFill/>
          <a:ln>
            <a:miter lim="800000"/>
            <a:headEnd/>
            <a:tailEnd/>
          </a:ln>
        </p:spPr>
        <p:txBody>
          <a:bodyPr/>
          <a:lstStyle/>
          <a:p>
            <a:fld id="{F7A866A3-37C4-F848-87DD-85B3EBDC7366}" type="slidenum">
              <a:rPr lang="ja-JP" altLang="en-US"/>
              <a:pPr/>
              <a:t>54</a:t>
            </a:fld>
            <a:endParaRPr lang="ja-JP" alt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5170" name="タイトル 1"/>
          <p:cNvSpPr>
            <a:spLocks noGrp="1"/>
          </p:cNvSpPr>
          <p:nvPr>
            <p:ph type="title"/>
          </p:nvPr>
        </p:nvSpPr>
        <p:spPr>
          <a:xfrm>
            <a:off x="827088" y="404813"/>
            <a:ext cx="7358062" cy="714375"/>
          </a:xfrm>
        </p:spPr>
        <p:txBody>
          <a:bodyPr/>
          <a:lstStyle/>
          <a:p>
            <a:pPr eaLnBrk="1" hangingPunct="1"/>
            <a:r>
              <a:rPr lang="ja-JP" altLang="en-US" sz="3200" b="1">
                <a:ln>
                  <a:noFill/>
                </a:ln>
                <a:solidFill>
                  <a:srgbClr val="7030A0"/>
                </a:solidFill>
              </a:rPr>
              <a:t>ゆっくり卒乳</a:t>
            </a:r>
          </a:p>
        </p:txBody>
      </p:sp>
      <p:sp>
        <p:nvSpPr>
          <p:cNvPr id="135171" name="コンテンツ プレースホルダ 2"/>
          <p:cNvSpPr>
            <a:spLocks noGrp="1"/>
          </p:cNvSpPr>
          <p:nvPr>
            <p:ph idx="1"/>
          </p:nvPr>
        </p:nvSpPr>
        <p:spPr>
          <a:xfrm>
            <a:off x="539750" y="1350963"/>
            <a:ext cx="8353425" cy="4525962"/>
          </a:xfrm>
        </p:spPr>
        <p:txBody>
          <a:bodyPr/>
          <a:lstStyle/>
          <a:p>
            <a:pPr eaLnBrk="1" hangingPunct="1"/>
            <a:r>
              <a:rPr lang="ja-JP" altLang="en-US" sz="2800">
                <a:solidFill>
                  <a:srgbClr val="5A5021"/>
                </a:solidFill>
                <a:latin typeface="HG丸ｺﾞｼｯｸM-PRO" charset="-128"/>
              </a:rPr>
              <a:t>子どもは</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自然な成長発達段階として</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準備ができたときに母乳を自分でやめる</a:t>
            </a:r>
            <a:endParaRPr lang="en-US" altLang="ja-JP" sz="2800">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急に母乳をやめてはいけない</a:t>
            </a:r>
            <a:endParaRPr lang="en-US" altLang="ja-JP">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子どもから栄養ある食べ物を取り上げ</a:t>
            </a:r>
            <a:r>
              <a:rPr lang="en-US" altLang="ja-JP">
                <a:solidFill>
                  <a:srgbClr val="5A5021"/>
                </a:solidFill>
                <a:latin typeface="HG丸ｺﾞｼｯｸM-PRO" charset="-128"/>
              </a:rPr>
              <a:t>,</a:t>
            </a:r>
            <a:r>
              <a:rPr lang="ja-JP" altLang="en-US">
                <a:solidFill>
                  <a:srgbClr val="5A5021"/>
                </a:solidFill>
                <a:latin typeface="HG丸ｺﾞｼｯｸM-PRO" charset="-128"/>
              </a:rPr>
              <a:t>乳房が痛くなり</a:t>
            </a:r>
            <a:r>
              <a:rPr lang="en-US" altLang="ja-JP">
                <a:solidFill>
                  <a:srgbClr val="5A5021"/>
                </a:solidFill>
                <a:latin typeface="HG丸ｺﾞｼｯｸM-PRO" charset="-128"/>
              </a:rPr>
              <a:t>,</a:t>
            </a:r>
            <a:r>
              <a:rPr lang="ja-JP" altLang="en-US">
                <a:solidFill>
                  <a:srgbClr val="5A5021"/>
                </a:solidFill>
                <a:latin typeface="HG丸ｺﾞｼｯｸM-PRO" charset="-128"/>
              </a:rPr>
              <a:t>子どもにとっても母親にとっても苦痛</a:t>
            </a:r>
            <a:endParaRPr lang="en-US" altLang="ja-JP">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子どもが除々に授乳の回数を減らせるようにし</a:t>
            </a:r>
            <a:r>
              <a:rPr lang="en-US" altLang="ja-JP">
                <a:solidFill>
                  <a:srgbClr val="5A5021"/>
                </a:solidFill>
                <a:latin typeface="HG丸ｺﾞｼｯｸM-PRO" charset="-128"/>
              </a:rPr>
              <a:t>,</a:t>
            </a:r>
            <a:r>
              <a:rPr lang="ja-JP" altLang="en-US">
                <a:solidFill>
                  <a:srgbClr val="5A5021"/>
                </a:solidFill>
                <a:latin typeface="HG丸ｺﾞｼｯｸM-PRO" charset="-128"/>
              </a:rPr>
              <a:t>母親は子どもへの心くばりを続けながら</a:t>
            </a:r>
            <a:r>
              <a:rPr lang="en-US" altLang="ja-JP">
                <a:solidFill>
                  <a:srgbClr val="5A5021"/>
                </a:solidFill>
                <a:latin typeface="HG丸ｺﾞｼｯｸM-PRO" charset="-128"/>
              </a:rPr>
              <a:t>,</a:t>
            </a:r>
            <a:r>
              <a:rPr lang="ja-JP" altLang="en-US">
                <a:solidFill>
                  <a:srgbClr val="5A5021"/>
                </a:solidFill>
                <a:latin typeface="HG丸ｺﾞｼｯｸM-PRO" charset="-128"/>
              </a:rPr>
              <a:t>毎日ほかの食べ物をたくさん食べられるように気をつける</a:t>
            </a:r>
          </a:p>
        </p:txBody>
      </p:sp>
      <p:sp>
        <p:nvSpPr>
          <p:cNvPr id="135172" name="スライド番号プレースホルダ 3"/>
          <p:cNvSpPr>
            <a:spLocks noGrp="1"/>
          </p:cNvSpPr>
          <p:nvPr>
            <p:ph type="sldNum" sz="quarter" idx="12"/>
          </p:nvPr>
        </p:nvSpPr>
        <p:spPr bwMode="auto">
          <a:noFill/>
          <a:ln>
            <a:miter lim="800000"/>
            <a:headEnd/>
            <a:tailEnd/>
          </a:ln>
        </p:spPr>
        <p:txBody>
          <a:bodyPr/>
          <a:lstStyle/>
          <a:p>
            <a:fld id="{FB6BB031-1A7D-FE4B-8EA9-F31B4536909F}" type="slidenum">
              <a:rPr lang="ja-JP" altLang="en-US"/>
              <a:pPr/>
              <a:t>55</a:t>
            </a:fld>
            <a:endParaRPr lang="ja-JP" alt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7218" name="タイトル 1"/>
          <p:cNvSpPr>
            <a:spLocks noGrp="1"/>
          </p:cNvSpPr>
          <p:nvPr>
            <p:ph type="title"/>
          </p:nvPr>
        </p:nvSpPr>
        <p:spPr>
          <a:xfrm>
            <a:off x="214313" y="571500"/>
            <a:ext cx="8643937" cy="714375"/>
          </a:xfrm>
        </p:spPr>
        <p:txBody>
          <a:bodyPr/>
          <a:lstStyle/>
          <a:p>
            <a:pPr eaLnBrk="1" hangingPunct="1"/>
            <a:r>
              <a:rPr lang="ja-JP" altLang="en-US" sz="3200" b="1">
                <a:ln>
                  <a:noFill/>
                </a:ln>
                <a:solidFill>
                  <a:srgbClr val="7030A0"/>
                </a:solidFill>
                <a:latin typeface="HG丸ｺﾞｼｯｸM-PRO" charset="-128"/>
              </a:rPr>
              <a:t>母子に関する</a:t>
            </a:r>
            <a:r>
              <a:rPr lang="en-US" altLang="ja-JP" sz="3200" b="1">
                <a:ln>
                  <a:noFill/>
                </a:ln>
                <a:solidFill>
                  <a:srgbClr val="7030A0"/>
                </a:solidFill>
                <a:latin typeface="HG丸ｺﾞｼｯｸM-PRO" charset="-128"/>
              </a:rPr>
              <a:t>,</a:t>
            </a:r>
            <a:r>
              <a:rPr lang="ja-JP" altLang="en-US" sz="3200" b="1">
                <a:ln>
                  <a:noFill/>
                </a:ln>
                <a:solidFill>
                  <a:srgbClr val="7030A0"/>
                </a:solidFill>
                <a:latin typeface="HG丸ｺﾞｼｯｸM-PRO" charset="-128"/>
              </a:rPr>
              <a:t>国のその他の保健医療政策</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en-US" altLang="ja-JP" sz="3200">
                <a:ln>
                  <a:noFill/>
                </a:ln>
                <a:solidFill>
                  <a:srgbClr val="7030A0"/>
                </a:solidFill>
                <a:latin typeface="HG丸ｺﾞｼｯｸM-PRO" charset="-128"/>
              </a:rPr>
              <a:t>(</a:t>
            </a:r>
            <a:r>
              <a:rPr lang="ja-JP" altLang="en-US" sz="3200">
                <a:ln>
                  <a:noFill/>
                </a:ln>
                <a:solidFill>
                  <a:srgbClr val="7030A0"/>
                </a:solidFill>
                <a:latin typeface="HG丸ｺﾞｼｯｸM-PRO" charset="-128"/>
              </a:rPr>
              <a:t>地方自治体でのものも含む</a:t>
            </a:r>
            <a:r>
              <a:rPr lang="en-US" altLang="ja-JP" sz="3200">
                <a:ln>
                  <a:noFill/>
                </a:ln>
                <a:solidFill>
                  <a:srgbClr val="7030A0"/>
                </a:solidFill>
                <a:latin typeface="HG丸ｺﾞｼｯｸM-PRO" charset="-128"/>
              </a:rPr>
              <a:t>)</a:t>
            </a:r>
            <a:endParaRPr lang="ja-JP" altLang="en-US" sz="3200">
              <a:ln>
                <a:noFill/>
              </a:ln>
              <a:solidFill>
                <a:srgbClr val="7030A0"/>
              </a:solidFill>
              <a:latin typeface="HG丸ｺﾞｼｯｸM-PRO" charset="-128"/>
            </a:endParaRPr>
          </a:p>
        </p:txBody>
      </p:sp>
      <p:sp>
        <p:nvSpPr>
          <p:cNvPr id="137219" name="コンテンツ プレースホルダ 2"/>
          <p:cNvSpPr>
            <a:spLocks noGrp="1"/>
          </p:cNvSpPr>
          <p:nvPr>
            <p:ph idx="1"/>
          </p:nvPr>
        </p:nvSpPr>
        <p:spPr>
          <a:xfrm>
            <a:off x="1403350" y="1700213"/>
            <a:ext cx="7024688" cy="4311650"/>
          </a:xfrm>
        </p:spPr>
        <p:txBody>
          <a:bodyPr/>
          <a:lstStyle/>
          <a:p>
            <a:pPr eaLnBrk="1" hangingPunct="1"/>
            <a:r>
              <a:rPr lang="ja-JP" altLang="en-US" sz="2800">
                <a:latin typeface="HG丸ｺﾞｼｯｸM-PRO" charset="-128"/>
              </a:rPr>
              <a:t>安全な母性プログラム</a:t>
            </a:r>
            <a:endParaRPr lang="en-US" altLang="ja-JP" sz="2800">
              <a:latin typeface="HG丸ｺﾞｼｯｸM-PRO" charset="-128"/>
            </a:endParaRPr>
          </a:p>
          <a:p>
            <a:pPr eaLnBrk="1" hangingPunct="1"/>
            <a:r>
              <a:rPr lang="ja-JP" altLang="en-US" sz="2800">
                <a:latin typeface="HG丸ｺﾞｼｯｸM-PRO" charset="-128"/>
              </a:rPr>
              <a:t>小児疾病統合管理</a:t>
            </a:r>
            <a:r>
              <a:rPr lang="en-US" altLang="ja-JP" sz="2800">
                <a:latin typeface="HG丸ｺﾞｼｯｸM-PRO" charset="-128"/>
              </a:rPr>
              <a:t>(IMCI)</a:t>
            </a:r>
          </a:p>
          <a:p>
            <a:pPr eaLnBrk="1" hangingPunct="1"/>
            <a:r>
              <a:rPr lang="ja-JP" altLang="en-US" sz="2800">
                <a:latin typeface="HG丸ｺﾞｼｯｸM-PRO" charset="-128"/>
              </a:rPr>
              <a:t>拡大予防接種計画</a:t>
            </a:r>
            <a:r>
              <a:rPr lang="en-US" altLang="ja-JP" sz="2800">
                <a:latin typeface="HG丸ｺﾞｼｯｸM-PRO" charset="-128"/>
              </a:rPr>
              <a:t>(EPI)</a:t>
            </a:r>
          </a:p>
          <a:p>
            <a:pPr eaLnBrk="1" hangingPunct="1"/>
            <a:r>
              <a:rPr lang="ja-JP" altLang="en-US" sz="2800">
                <a:latin typeface="HG丸ｺﾞｼｯｸM-PRO" charset="-128"/>
              </a:rPr>
              <a:t>微量元素補足プログラム</a:t>
            </a:r>
            <a:endParaRPr lang="en-US" altLang="ja-JP" sz="2800">
              <a:latin typeface="HG丸ｺﾞｼｯｸM-PRO" charset="-128"/>
            </a:endParaRPr>
          </a:p>
          <a:p>
            <a:pPr eaLnBrk="1" hangingPunct="1"/>
            <a:r>
              <a:rPr lang="ja-JP" altLang="en-US" sz="2800">
                <a:latin typeface="HG丸ｺﾞｼｯｸM-PRO" charset="-128"/>
              </a:rPr>
              <a:t>新生児のスクリーニング・プログラム</a:t>
            </a:r>
            <a:endParaRPr lang="en-US" altLang="ja-JP" sz="2800">
              <a:latin typeface="HG丸ｺﾞｼｯｸM-PRO" charset="-128"/>
            </a:endParaRPr>
          </a:p>
          <a:p>
            <a:pPr eaLnBrk="1" hangingPunct="1"/>
            <a:r>
              <a:rPr lang="ja-JP" altLang="en-US" sz="2800">
                <a:latin typeface="HG丸ｺﾞｼｯｸM-PRO" charset="-128"/>
              </a:rPr>
              <a:t>早期の子どもの発達プログラム</a:t>
            </a:r>
            <a:endParaRPr lang="en-US" altLang="ja-JP" sz="2800">
              <a:latin typeface="HG丸ｺﾞｼｯｸM-PRO" charset="-128"/>
            </a:endParaRPr>
          </a:p>
          <a:p>
            <a:pPr eaLnBrk="1" hangingPunct="1"/>
            <a:r>
              <a:rPr lang="ja-JP" altLang="en-US" sz="2800">
                <a:latin typeface="HG丸ｺﾞｼｯｸM-PRO" charset="-128"/>
              </a:rPr>
              <a:t>家族計画</a:t>
            </a:r>
          </a:p>
        </p:txBody>
      </p:sp>
      <p:sp>
        <p:nvSpPr>
          <p:cNvPr id="137220" name="スライド番号プレースホルダ 3"/>
          <p:cNvSpPr>
            <a:spLocks noGrp="1"/>
          </p:cNvSpPr>
          <p:nvPr>
            <p:ph type="sldNum" sz="quarter" idx="12"/>
          </p:nvPr>
        </p:nvSpPr>
        <p:spPr bwMode="auto">
          <a:noFill/>
          <a:ln>
            <a:miter lim="800000"/>
            <a:headEnd/>
            <a:tailEnd/>
          </a:ln>
        </p:spPr>
        <p:txBody>
          <a:bodyPr/>
          <a:lstStyle/>
          <a:p>
            <a:fld id="{825DFF17-8EC3-2046-8C6D-E2A8D0DA577E}" type="slidenum">
              <a:rPr lang="ja-JP" altLang="en-US"/>
              <a:pPr/>
              <a:t>56</a:t>
            </a:fld>
            <a:endParaRPr lang="ja-JP" alt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9266" name="タイトル 1"/>
          <p:cNvSpPr txBox="1">
            <a:spLocks/>
          </p:cNvSpPr>
          <p:nvPr/>
        </p:nvSpPr>
        <p:spPr bwMode="auto">
          <a:xfrm>
            <a:off x="214313" y="571500"/>
            <a:ext cx="8643937" cy="714375"/>
          </a:xfrm>
          <a:prstGeom prst="rect">
            <a:avLst/>
          </a:prstGeom>
          <a:noFill/>
          <a:ln w="9525">
            <a:noFill/>
            <a:miter lim="800000"/>
            <a:headEnd/>
            <a:tailEnd/>
          </a:ln>
        </p:spPr>
        <p:txBody>
          <a:bodyPr>
            <a:prstTxWarp prst="textNoShape">
              <a:avLst/>
            </a:prstTxWarp>
          </a:bodyPr>
          <a:lstStyle/>
          <a:p>
            <a:pPr algn="ctr" defTabSz="-13873163" eaLnBrk="1" hangingPunct="1"/>
            <a:r>
              <a:rPr lang="ja-JP" altLang="en-US" sz="3200" b="1">
                <a:solidFill>
                  <a:srgbClr val="7030A0"/>
                </a:solidFill>
                <a:latin typeface="HG丸ｺﾞｼｯｸM-PRO" charset="-128"/>
                <a:ea typeface="HG丸ｺﾞｼｯｸM-PRO" charset="-128"/>
                <a:cs typeface="HG丸ｺﾞｼｯｸM-PRO" charset="-128"/>
              </a:rPr>
              <a:t>母子に関する</a:t>
            </a:r>
            <a:r>
              <a:rPr lang="en-US" altLang="ja-JP" sz="3200" b="1">
                <a:solidFill>
                  <a:srgbClr val="7030A0"/>
                </a:solidFill>
                <a:latin typeface="HG丸ｺﾞｼｯｸM-PRO" charset="-128"/>
                <a:ea typeface="HG丸ｺﾞｼｯｸM-PRO" charset="-128"/>
                <a:cs typeface="HG丸ｺﾞｼｯｸM-PRO" charset="-128"/>
              </a:rPr>
              <a:t>,</a:t>
            </a:r>
            <a:r>
              <a:rPr lang="ja-JP" altLang="en-US" sz="3200" b="1">
                <a:solidFill>
                  <a:srgbClr val="7030A0"/>
                </a:solidFill>
                <a:latin typeface="HG丸ｺﾞｼｯｸM-PRO" charset="-128"/>
                <a:ea typeface="HG丸ｺﾞｼｯｸM-PRO" charset="-128"/>
                <a:cs typeface="HG丸ｺﾞｼｯｸM-PRO" charset="-128"/>
              </a:rPr>
              <a:t>国のその他の保健医療政策</a:t>
            </a:r>
            <a:r>
              <a:rPr lang="en-US" altLang="ja-JP" sz="3200" b="1">
                <a:solidFill>
                  <a:srgbClr val="7030A0"/>
                </a:solidFill>
                <a:latin typeface="HG丸ｺﾞｼｯｸM-PRO" charset="-128"/>
                <a:ea typeface="HG丸ｺﾞｼｯｸM-PRO" charset="-128"/>
                <a:cs typeface="HG丸ｺﾞｼｯｸM-PRO" charset="-128"/>
              </a:rPr>
              <a:t/>
            </a:r>
            <a:br>
              <a:rPr lang="en-US" altLang="ja-JP" sz="3200" b="1">
                <a:solidFill>
                  <a:srgbClr val="7030A0"/>
                </a:solidFill>
                <a:latin typeface="HG丸ｺﾞｼｯｸM-PRO" charset="-128"/>
                <a:ea typeface="HG丸ｺﾞｼｯｸM-PRO" charset="-128"/>
                <a:cs typeface="HG丸ｺﾞｼｯｸM-PRO" charset="-128"/>
              </a:rPr>
            </a:br>
            <a:r>
              <a:rPr lang="en-US" altLang="ja-JP" sz="3200">
                <a:solidFill>
                  <a:srgbClr val="7030A0"/>
                </a:solidFill>
                <a:latin typeface="HG丸ｺﾞｼｯｸM-PRO" charset="-128"/>
                <a:ea typeface="HG丸ｺﾞｼｯｸM-PRO" charset="-128"/>
                <a:cs typeface="HG丸ｺﾞｼｯｸM-PRO" charset="-128"/>
              </a:rPr>
              <a:t>(</a:t>
            </a:r>
            <a:r>
              <a:rPr lang="ja-JP" altLang="en-US" sz="3200">
                <a:solidFill>
                  <a:srgbClr val="7030A0"/>
                </a:solidFill>
                <a:latin typeface="HG丸ｺﾞｼｯｸM-PRO" charset="-128"/>
                <a:ea typeface="HG丸ｺﾞｼｯｸM-PRO" charset="-128"/>
                <a:cs typeface="HG丸ｺﾞｼｯｸM-PRO" charset="-128"/>
              </a:rPr>
              <a:t>日本の場合</a:t>
            </a:r>
            <a:r>
              <a:rPr lang="en-US" altLang="ja-JP" sz="3200">
                <a:solidFill>
                  <a:srgbClr val="7030A0"/>
                </a:solidFill>
                <a:latin typeface="HG丸ｺﾞｼｯｸM-PRO" charset="-128"/>
                <a:ea typeface="HG丸ｺﾞｼｯｸM-PRO" charset="-128"/>
                <a:cs typeface="HG丸ｺﾞｼｯｸM-PRO" charset="-128"/>
              </a:rPr>
              <a:t>)</a:t>
            </a:r>
            <a:endParaRPr lang="ja-JP" altLang="en-US" sz="3200">
              <a:solidFill>
                <a:srgbClr val="7030A0"/>
              </a:solidFill>
              <a:latin typeface="HG丸ｺﾞｼｯｸM-PRO" charset="-128"/>
              <a:ea typeface="HG丸ｺﾞｼｯｸM-PRO" charset="-128"/>
              <a:cs typeface="HG丸ｺﾞｼｯｸM-PRO" charset="-128"/>
            </a:endParaRPr>
          </a:p>
        </p:txBody>
      </p:sp>
      <p:sp>
        <p:nvSpPr>
          <p:cNvPr id="139267" name="コンテンツ プレースホルダ 2"/>
          <p:cNvSpPr txBox="1">
            <a:spLocks/>
          </p:cNvSpPr>
          <p:nvPr/>
        </p:nvSpPr>
        <p:spPr bwMode="auto">
          <a:xfrm>
            <a:off x="539750" y="1700213"/>
            <a:ext cx="8143875" cy="4089400"/>
          </a:xfrm>
          <a:prstGeom prst="rect">
            <a:avLst/>
          </a:prstGeom>
          <a:noFill/>
          <a:ln w="9525">
            <a:noFill/>
            <a:miter lim="800000"/>
            <a:headEnd/>
            <a:tailEnd/>
          </a:ln>
        </p:spPr>
        <p:txBody>
          <a:bodyPr>
            <a:prstTxWarp prst="textNoShape">
              <a:avLst/>
            </a:prstTxWarp>
          </a:bodyPr>
          <a:lstStyle/>
          <a:p>
            <a:pPr marL="342900" indent="-342900" defTabSz="-13873163" eaLnBrk="1" hangingPunct="1">
              <a:spcBef>
                <a:spcPct val="20000"/>
              </a:spcBef>
              <a:buClr>
                <a:srgbClr val="A83832"/>
              </a:buClr>
              <a:buSzPct val="80000"/>
              <a:buFont typeface="Wingdings" charset="2"/>
              <a:buChar char="l"/>
            </a:pPr>
            <a:r>
              <a:rPr lang="ja-JP" altLang="en-US" sz="2800">
                <a:solidFill>
                  <a:srgbClr val="595948"/>
                </a:solidFill>
                <a:latin typeface="HG丸ｺﾞｼｯｸM-PRO" charset="-128"/>
              </a:rPr>
              <a:t>母乳育児への継続した支援は</a:t>
            </a:r>
            <a:r>
              <a:rPr lang="en-US" altLang="ja-JP" sz="2800">
                <a:solidFill>
                  <a:srgbClr val="595948"/>
                </a:solidFill>
                <a:latin typeface="HG丸ｺﾞｼｯｸM-PRO" charset="-128"/>
              </a:rPr>
              <a:t>,</a:t>
            </a:r>
            <a:r>
              <a:rPr lang="ja-JP" altLang="en-US" sz="2800">
                <a:solidFill>
                  <a:srgbClr val="595948"/>
                </a:solidFill>
                <a:latin typeface="HG丸ｺﾞｼｯｸM-PRO" charset="-128"/>
              </a:rPr>
              <a:t>保健医療や栄養に関する国の政策によっても可能</a:t>
            </a:r>
            <a:endParaRPr lang="en-US" altLang="ja-JP" sz="2800">
              <a:solidFill>
                <a:srgbClr val="595948"/>
              </a:solidFill>
              <a:latin typeface="HG丸ｺﾞｼｯｸM-PRO" charset="-128"/>
            </a:endParaRPr>
          </a:p>
          <a:p>
            <a:pPr marL="742950" lvl="1" indent="-285750" defTabSz="-13873163" eaLnBrk="1" hangingPunct="1">
              <a:spcBef>
                <a:spcPct val="20000"/>
              </a:spcBef>
              <a:buClr>
                <a:schemeClr val="bg2"/>
              </a:buClr>
              <a:buSzPct val="80000"/>
              <a:buFont typeface="Wingdings" charset="2"/>
              <a:buChar char="ü"/>
            </a:pPr>
            <a:r>
              <a:rPr lang="ja-JP" altLang="en-US" sz="2800">
                <a:solidFill>
                  <a:srgbClr val="595948"/>
                </a:solidFill>
                <a:latin typeface="HG丸ｺﾞｼｯｸM-PRO" charset="-128"/>
              </a:rPr>
              <a:t>母子健康手帳</a:t>
            </a:r>
            <a:endParaRPr lang="en-US" altLang="ja-JP" sz="2800">
              <a:solidFill>
                <a:srgbClr val="595948"/>
              </a:solidFill>
              <a:latin typeface="HG丸ｺﾞｼｯｸM-PRO" charset="-128"/>
            </a:endParaRPr>
          </a:p>
          <a:p>
            <a:pPr marL="742950" lvl="1" indent="-285750" defTabSz="-13873163" eaLnBrk="1" hangingPunct="1">
              <a:spcBef>
                <a:spcPct val="20000"/>
              </a:spcBef>
              <a:buClr>
                <a:schemeClr val="bg2"/>
              </a:buClr>
              <a:buSzPct val="80000"/>
              <a:buFont typeface="Wingdings" charset="2"/>
              <a:buChar char="ü"/>
            </a:pPr>
            <a:r>
              <a:rPr lang="ja-JP" altLang="en-US" sz="2800">
                <a:solidFill>
                  <a:srgbClr val="595948"/>
                </a:solidFill>
                <a:latin typeface="HG丸ｺﾞｼｯｸM-PRO" charset="-128"/>
              </a:rPr>
              <a:t>乳児健診</a:t>
            </a:r>
            <a:endParaRPr lang="en-US" altLang="ja-JP" sz="2800">
              <a:solidFill>
                <a:srgbClr val="595948"/>
              </a:solidFill>
              <a:latin typeface="HG丸ｺﾞｼｯｸM-PRO" charset="-128"/>
            </a:endParaRPr>
          </a:p>
          <a:p>
            <a:pPr marL="742950" lvl="1" indent="-285750" defTabSz="-13873163" eaLnBrk="1" hangingPunct="1">
              <a:spcBef>
                <a:spcPct val="20000"/>
              </a:spcBef>
              <a:buClr>
                <a:schemeClr val="bg2"/>
              </a:buClr>
              <a:buSzPct val="80000"/>
              <a:buFont typeface="Wingdings" charset="2"/>
              <a:buChar char="ü"/>
            </a:pPr>
            <a:r>
              <a:rPr lang="ja-JP" altLang="en-US" sz="2800">
                <a:solidFill>
                  <a:srgbClr val="595948"/>
                </a:solidFill>
                <a:latin typeface="HG丸ｺﾞｼｯｸM-PRO" charset="-128"/>
              </a:rPr>
              <a:t>すこやか親子２１</a:t>
            </a:r>
            <a:endParaRPr lang="en-US" altLang="ja-JP" sz="2800">
              <a:solidFill>
                <a:srgbClr val="595948"/>
              </a:solidFill>
              <a:latin typeface="HG丸ｺﾞｼｯｸM-PRO" charset="-128"/>
            </a:endParaRPr>
          </a:p>
          <a:p>
            <a:pPr marL="742950" lvl="1" indent="-285750" defTabSz="-13873163" eaLnBrk="1" hangingPunct="1">
              <a:spcBef>
                <a:spcPct val="20000"/>
              </a:spcBef>
              <a:buClr>
                <a:schemeClr val="bg2"/>
              </a:buClr>
              <a:buSzPct val="80000"/>
              <a:buFont typeface="Wingdings" charset="2"/>
              <a:buChar char="ü"/>
            </a:pPr>
            <a:r>
              <a:rPr lang="ja-JP" altLang="en-US" sz="2800">
                <a:solidFill>
                  <a:srgbClr val="595948"/>
                </a:solidFill>
                <a:latin typeface="HG丸ｺﾞｼｯｸM-PRO" charset="-128"/>
              </a:rPr>
              <a:t>授乳・離乳の支援ガイド</a:t>
            </a:r>
            <a:endParaRPr lang="en-US" altLang="ja-JP" sz="2800">
              <a:solidFill>
                <a:srgbClr val="595948"/>
              </a:solidFill>
              <a:latin typeface="HG丸ｺﾞｼｯｸM-PRO" charset="-128"/>
            </a:endParaRPr>
          </a:p>
          <a:p>
            <a:pPr marL="742950" lvl="1" indent="-285750" defTabSz="-13873163" eaLnBrk="1" hangingPunct="1">
              <a:spcBef>
                <a:spcPct val="20000"/>
              </a:spcBef>
              <a:buClr>
                <a:schemeClr val="bg2"/>
              </a:buClr>
              <a:buSzPct val="80000"/>
              <a:buFont typeface="Wingdings" charset="2"/>
              <a:buChar char="ü"/>
            </a:pPr>
            <a:r>
              <a:rPr lang="ja-JP" altLang="en-US" sz="2800">
                <a:solidFill>
                  <a:srgbClr val="595948"/>
                </a:solidFill>
                <a:latin typeface="HG丸ｺﾞｼｯｸM-PRO" charset="-128"/>
              </a:rPr>
              <a:t>こんにちは赤ちゃん事業</a:t>
            </a:r>
            <a:endParaRPr lang="en-US" altLang="ja-JP" sz="2800">
              <a:solidFill>
                <a:srgbClr val="595948"/>
              </a:solidFill>
              <a:latin typeface="HG丸ｺﾞｼｯｸM-PRO" charset="-128"/>
            </a:endParaRPr>
          </a:p>
          <a:p>
            <a:pPr marL="742950" lvl="1" indent="-285750" defTabSz="-13873163" eaLnBrk="1" hangingPunct="1">
              <a:spcBef>
                <a:spcPct val="20000"/>
              </a:spcBef>
              <a:buClr>
                <a:schemeClr val="bg2"/>
              </a:buClr>
              <a:buSzPct val="80000"/>
              <a:buFont typeface="Wingdings" charset="2"/>
              <a:buChar char="ü"/>
            </a:pPr>
            <a:r>
              <a:rPr lang="ja-JP" altLang="en-US" sz="2800">
                <a:solidFill>
                  <a:srgbClr val="595948"/>
                </a:solidFill>
                <a:latin typeface="HG丸ｺﾞｼｯｸM-PRO" charset="-128"/>
              </a:rPr>
              <a:t>その他</a:t>
            </a:r>
          </a:p>
        </p:txBody>
      </p:sp>
      <p:sp>
        <p:nvSpPr>
          <p:cNvPr id="139268" name="スライド番号プレースホルダ 3"/>
          <p:cNvSpPr>
            <a:spLocks noGrp="1"/>
          </p:cNvSpPr>
          <p:nvPr>
            <p:ph type="sldNum" sz="quarter" idx="12"/>
          </p:nvPr>
        </p:nvSpPr>
        <p:spPr bwMode="auto">
          <a:noFill/>
          <a:ln>
            <a:miter lim="800000"/>
            <a:headEnd/>
            <a:tailEnd/>
          </a:ln>
        </p:spPr>
        <p:txBody>
          <a:bodyPr/>
          <a:lstStyle/>
          <a:p>
            <a:fld id="{E87C430A-0B54-E04D-9832-E21E0A09EEBD}" type="slidenum">
              <a:rPr lang="ja-JP" altLang="en-US"/>
              <a:pPr/>
              <a:t>57</a:t>
            </a:fld>
            <a:endParaRPr lang="ja-JP" altLang="en-US"/>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タイトル 3"/>
          <p:cNvSpPr>
            <a:spLocks noGrp="1"/>
          </p:cNvSpPr>
          <p:nvPr>
            <p:ph type="ctrTitle"/>
          </p:nvPr>
        </p:nvSpPr>
        <p:spPr>
          <a:xfrm>
            <a:off x="500063" y="2143125"/>
            <a:ext cx="7929562" cy="1357313"/>
          </a:xfrm>
        </p:spPr>
        <p:txBody>
          <a:bodyPr/>
          <a:lstStyle/>
          <a:p>
            <a:pPr eaLnBrk="1" hangingPunct="1"/>
            <a:r>
              <a:rPr lang="ja-JP" altLang="en-US" sz="4000" b="1">
                <a:ln>
                  <a:noFill/>
                </a:ln>
              </a:rPr>
              <a:t>５．グループによる支援</a:t>
            </a:r>
            <a:r>
              <a:rPr lang="en-US" altLang="ja-JP" sz="4000" b="1">
                <a:ln>
                  <a:noFill/>
                </a:ln>
              </a:rPr>
              <a:t/>
            </a:r>
            <a:br>
              <a:rPr lang="en-US" altLang="ja-JP" sz="4000" b="1">
                <a:ln>
                  <a:noFill/>
                </a:ln>
              </a:rPr>
            </a:br>
            <a:r>
              <a:rPr lang="en-US" altLang="ja-JP" sz="4000" b="1">
                <a:ln>
                  <a:noFill/>
                </a:ln>
              </a:rPr>
              <a:t>&lt;</a:t>
            </a:r>
            <a:r>
              <a:rPr lang="ja-JP" altLang="en-US" sz="4000" b="1">
                <a:ln>
                  <a:noFill/>
                </a:ln>
              </a:rPr>
              <a:t>クラスでの演習</a:t>
            </a:r>
            <a:r>
              <a:rPr lang="en-US" altLang="ja-JP" sz="4000" b="1">
                <a:ln>
                  <a:noFill/>
                </a:ln>
              </a:rPr>
              <a:t>&gt;</a:t>
            </a:r>
            <a:endParaRPr lang="ja-JP" altLang="en-US" sz="4000" b="1">
              <a:ln>
                <a:noFill/>
              </a:ln>
            </a:endParaRPr>
          </a:p>
        </p:txBody>
      </p:sp>
      <p:sp>
        <p:nvSpPr>
          <p:cNvPr id="140291"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
        <p:nvSpPr>
          <p:cNvPr id="140292" name="スライド番号プレースホルダ 3"/>
          <p:cNvSpPr>
            <a:spLocks noGrp="1"/>
          </p:cNvSpPr>
          <p:nvPr>
            <p:ph type="sldNum" sz="quarter" idx="11"/>
          </p:nvPr>
        </p:nvSpPr>
        <p:spPr bwMode="auto">
          <a:noFill/>
          <a:ln>
            <a:miter lim="800000"/>
            <a:headEnd/>
            <a:tailEnd/>
          </a:ln>
        </p:spPr>
        <p:txBody>
          <a:bodyPr/>
          <a:lstStyle/>
          <a:p>
            <a:fld id="{65CC1AB4-6E46-4B48-98AA-E4A7018B851E}" type="slidenum">
              <a:rPr lang="ja-JP" altLang="en-US"/>
              <a:pPr/>
              <a:t>58</a:t>
            </a:fld>
            <a:endParaRPr lang="ja-JP" alt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2338" name="タイトル 1"/>
          <p:cNvSpPr>
            <a:spLocks noGrp="1"/>
          </p:cNvSpPr>
          <p:nvPr>
            <p:ph type="title"/>
          </p:nvPr>
        </p:nvSpPr>
        <p:spPr>
          <a:xfrm>
            <a:off x="900113" y="311150"/>
            <a:ext cx="7358062" cy="714375"/>
          </a:xfrm>
        </p:spPr>
        <p:txBody>
          <a:bodyPr/>
          <a:lstStyle/>
          <a:p>
            <a:pPr eaLnBrk="1" hangingPunct="1"/>
            <a:r>
              <a:rPr lang="ja-JP" altLang="en-US" sz="3800" b="1">
                <a:ln>
                  <a:noFill/>
                </a:ln>
                <a:solidFill>
                  <a:srgbClr val="7030A0"/>
                </a:solidFill>
              </a:rPr>
              <a:t>演習の紹介</a:t>
            </a:r>
          </a:p>
        </p:txBody>
      </p:sp>
      <p:sp>
        <p:nvSpPr>
          <p:cNvPr id="142339" name="コンテンツ プレースホルダ 2"/>
          <p:cNvSpPr>
            <a:spLocks noGrp="1"/>
          </p:cNvSpPr>
          <p:nvPr>
            <p:ph idx="1"/>
          </p:nvPr>
        </p:nvSpPr>
        <p:spPr>
          <a:xfrm>
            <a:off x="539750" y="1052513"/>
            <a:ext cx="8135938" cy="4525962"/>
          </a:xfrm>
        </p:spPr>
        <p:txBody>
          <a:bodyPr/>
          <a:lstStyle/>
          <a:p>
            <a:pPr eaLnBrk="1" hangingPunct="1"/>
            <a:r>
              <a:rPr lang="ja-JP" altLang="en-US" sz="2800">
                <a:solidFill>
                  <a:srgbClr val="5A5021"/>
                </a:solidFill>
                <a:latin typeface="HG丸ｺﾞｼｯｸM-PRO" charset="-128"/>
              </a:rPr>
              <a:t>母親同士の支援グループでファシリテーターをする</a:t>
            </a:r>
            <a:endParaRPr lang="en-US" altLang="ja-JP" sz="2800">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適切なコミュニケーション・スキルを使え</a:t>
            </a:r>
            <a:r>
              <a:rPr lang="en-US" altLang="ja-JP">
                <a:solidFill>
                  <a:srgbClr val="5A5021"/>
                </a:solidFill>
                <a:latin typeface="HG丸ｺﾞｼｯｸM-PRO" charset="-128"/>
              </a:rPr>
              <a:t>,</a:t>
            </a:r>
            <a:r>
              <a:rPr lang="ja-JP" altLang="en-US">
                <a:solidFill>
                  <a:srgbClr val="5A5021"/>
                </a:solidFill>
                <a:latin typeface="HG丸ｺﾞｼｯｸM-PRO" charset="-128"/>
              </a:rPr>
              <a:t>充分な乳児の栄養に関する知識をもっていることが必要</a:t>
            </a:r>
            <a:endParaRPr lang="en-US" altLang="ja-JP">
              <a:solidFill>
                <a:srgbClr val="5A5021"/>
              </a:solidFill>
              <a:latin typeface="HG丸ｺﾞｼｯｸM-PRO" charset="-128"/>
            </a:endParaRPr>
          </a:p>
          <a:p>
            <a:pPr eaLnBrk="1" hangingPunct="1"/>
            <a:r>
              <a:rPr lang="ja-JP" altLang="en-US" sz="2800">
                <a:solidFill>
                  <a:srgbClr val="5A5021"/>
                </a:solidFill>
                <a:latin typeface="HG丸ｺﾞｼｯｸM-PRO" charset="-128"/>
              </a:rPr>
              <a:t>経験のある母親が研修コースに参加することで</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 スキルを身につけることも可能</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どのようにグループの中で</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コミュニケーション・スキルを活用し</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新しく母親になった女性を援助していくかを見る</a:t>
            </a:r>
            <a:endParaRPr lang="en-US" altLang="ja-JP" sz="2800">
              <a:solidFill>
                <a:srgbClr val="5A5021"/>
              </a:solidFill>
              <a:latin typeface="HG丸ｺﾞｼｯｸM-PRO" charset="-128"/>
            </a:endParaRPr>
          </a:p>
          <a:p>
            <a:pPr eaLnBrk="1" hangingPunct="1"/>
            <a:endParaRPr lang="en-US" altLang="ja-JP" sz="2800">
              <a:solidFill>
                <a:srgbClr val="5A5021"/>
              </a:solidFill>
              <a:latin typeface="HG丸ｺﾞｼｯｸM-PRO" charset="-128"/>
            </a:endParaRPr>
          </a:p>
        </p:txBody>
      </p:sp>
      <p:sp>
        <p:nvSpPr>
          <p:cNvPr id="142340" name="スライド番号プレースホルダ 3"/>
          <p:cNvSpPr>
            <a:spLocks noGrp="1"/>
          </p:cNvSpPr>
          <p:nvPr>
            <p:ph type="sldNum" sz="quarter" idx="12"/>
          </p:nvPr>
        </p:nvSpPr>
        <p:spPr bwMode="auto">
          <a:noFill/>
          <a:ln>
            <a:miter lim="800000"/>
            <a:headEnd/>
            <a:tailEnd/>
          </a:ln>
        </p:spPr>
        <p:txBody>
          <a:bodyPr/>
          <a:lstStyle/>
          <a:p>
            <a:fld id="{D68640E7-FA38-A24F-AD55-A752DB48C265}" type="slidenum">
              <a:rPr lang="ja-JP" altLang="en-US"/>
              <a:pPr/>
              <a:t>59</a:t>
            </a:fld>
            <a:endParaRPr lang="ja-JP"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タイトル 1"/>
          <p:cNvSpPr>
            <a:spLocks noGrp="1"/>
          </p:cNvSpPr>
          <p:nvPr>
            <p:ph type="title"/>
          </p:nvPr>
        </p:nvSpPr>
        <p:spPr>
          <a:xfrm>
            <a:off x="714375" y="714375"/>
            <a:ext cx="7858125" cy="714375"/>
          </a:xfrm>
        </p:spPr>
        <p:txBody>
          <a:bodyPr/>
          <a:lstStyle/>
          <a:p>
            <a:pPr eaLnBrk="1" hangingPunct="1"/>
            <a:r>
              <a:rPr lang="ja-JP" altLang="en-US" sz="3200">
                <a:ln>
                  <a:noFill/>
                </a:ln>
                <a:solidFill>
                  <a:srgbClr val="7030A0"/>
                </a:solidFill>
              </a:rPr>
              <a:t>郁子さんと裕美さんのストーリー</a:t>
            </a:r>
          </a:p>
        </p:txBody>
      </p:sp>
      <p:sp>
        <p:nvSpPr>
          <p:cNvPr id="16387" name="コンテンツ プレースホルダ 2"/>
          <p:cNvSpPr>
            <a:spLocks noGrp="1"/>
          </p:cNvSpPr>
          <p:nvPr>
            <p:ph idx="1"/>
          </p:nvPr>
        </p:nvSpPr>
        <p:spPr>
          <a:xfrm>
            <a:off x="642938" y="1785938"/>
            <a:ext cx="7816850" cy="4240212"/>
          </a:xfrm>
        </p:spPr>
        <p:txBody>
          <a:bodyPr/>
          <a:lstStyle/>
          <a:p>
            <a:pPr eaLnBrk="1" hangingPunct="1"/>
            <a:r>
              <a:rPr lang="ja-JP" altLang="en-US" sz="2800">
                <a:solidFill>
                  <a:srgbClr val="5A5021"/>
                </a:solidFill>
                <a:latin typeface="HG丸ｺﾞｼｯｸM-PRO" charset="-128"/>
              </a:rPr>
              <a:t>郁子さんと裕美さんは</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赤ちゃんと一緒に家に帰るための準備をしています</a:t>
            </a:r>
            <a:endParaRPr lang="en-US" altLang="ja-JP" sz="2800">
              <a:solidFill>
                <a:srgbClr val="5A5021"/>
              </a:solidFill>
              <a:latin typeface="HG丸ｺﾞｼｯｸM-PRO" charset="-128"/>
            </a:endParaRPr>
          </a:p>
          <a:p>
            <a:pPr eaLnBrk="1" hangingPunct="1">
              <a:buFont typeface="Wingdings" charset="2"/>
              <a:buNone/>
            </a:pPr>
            <a:endParaRPr lang="en-US" altLang="ja-JP" sz="2800">
              <a:latin typeface="HG丸ｺﾞｼｯｸM-PRO" charset="-128"/>
            </a:endParaRPr>
          </a:p>
          <a:p>
            <a:pPr algn="ctr" eaLnBrk="1" hangingPunct="1">
              <a:buFont typeface="Wingdings" charset="2"/>
              <a:buNone/>
            </a:pPr>
            <a:r>
              <a:rPr lang="ja-JP" altLang="en-US" sz="2800">
                <a:solidFill>
                  <a:srgbClr val="C00000"/>
                </a:solidFill>
                <a:latin typeface="HG丸ｺﾞｼｯｸM-PRO" charset="-128"/>
              </a:rPr>
              <a:t>お母さんは</a:t>
            </a:r>
            <a:r>
              <a:rPr lang="en-US" altLang="ja-JP" sz="2800">
                <a:solidFill>
                  <a:srgbClr val="C00000"/>
                </a:solidFill>
                <a:latin typeface="HG丸ｺﾞｼｯｸM-PRO" charset="-128"/>
              </a:rPr>
              <a:t>,</a:t>
            </a:r>
            <a:r>
              <a:rPr lang="ja-JP" altLang="en-US" sz="2800">
                <a:solidFill>
                  <a:srgbClr val="C00000"/>
                </a:solidFill>
                <a:latin typeface="HG丸ｺﾞｼｯｸM-PRO" charset="-128"/>
              </a:rPr>
              <a:t>赤ちゃんと家に帰る前に</a:t>
            </a:r>
            <a:r>
              <a:rPr lang="en-US" altLang="ja-JP" sz="2800">
                <a:solidFill>
                  <a:srgbClr val="C00000"/>
                </a:solidFill>
                <a:latin typeface="HG丸ｺﾞｼｯｸM-PRO" charset="-128"/>
              </a:rPr>
              <a:t>,</a:t>
            </a:r>
          </a:p>
          <a:p>
            <a:pPr algn="ctr" eaLnBrk="1" hangingPunct="1">
              <a:buFont typeface="Wingdings" charset="2"/>
              <a:buNone/>
            </a:pPr>
            <a:r>
              <a:rPr lang="ja-JP" altLang="en-US" sz="2800">
                <a:solidFill>
                  <a:srgbClr val="C00000"/>
                </a:solidFill>
                <a:latin typeface="HG丸ｺﾞｼｯｸM-PRO" charset="-128"/>
              </a:rPr>
              <a:t>何ができていて</a:t>
            </a:r>
            <a:r>
              <a:rPr lang="en-US" altLang="ja-JP" sz="2800">
                <a:solidFill>
                  <a:srgbClr val="C00000"/>
                </a:solidFill>
                <a:latin typeface="HG丸ｺﾞｼｯｸM-PRO" charset="-128"/>
              </a:rPr>
              <a:t>,</a:t>
            </a:r>
            <a:r>
              <a:rPr lang="ja-JP" altLang="en-US" sz="2800">
                <a:solidFill>
                  <a:srgbClr val="C00000"/>
                </a:solidFill>
                <a:latin typeface="HG丸ｺﾞｼｯｸM-PRO" charset="-128"/>
              </a:rPr>
              <a:t>何を知っておく必要が</a:t>
            </a:r>
            <a:endParaRPr lang="en-US" altLang="ja-JP" sz="2800">
              <a:solidFill>
                <a:srgbClr val="C00000"/>
              </a:solidFill>
              <a:latin typeface="HG丸ｺﾞｼｯｸM-PRO" charset="-128"/>
            </a:endParaRPr>
          </a:p>
          <a:p>
            <a:pPr algn="ctr" eaLnBrk="1" hangingPunct="1">
              <a:buFont typeface="Wingdings" charset="2"/>
              <a:buNone/>
            </a:pPr>
            <a:r>
              <a:rPr lang="ja-JP" altLang="en-US" sz="2800">
                <a:solidFill>
                  <a:srgbClr val="C00000"/>
                </a:solidFill>
                <a:latin typeface="HG丸ｺﾞｼｯｸM-PRO" charset="-128"/>
              </a:rPr>
              <a:t>あるでしょうか？</a:t>
            </a:r>
            <a:endParaRPr lang="en-US" altLang="ja-JP" sz="2800">
              <a:solidFill>
                <a:srgbClr val="C00000"/>
              </a:solidFill>
              <a:latin typeface="HG丸ｺﾞｼｯｸM-PRO" charset="-128"/>
            </a:endParaRPr>
          </a:p>
        </p:txBody>
      </p:sp>
      <p:sp>
        <p:nvSpPr>
          <p:cNvPr id="38916" name="スライド番号プレースホルダ 3"/>
          <p:cNvSpPr>
            <a:spLocks noGrp="1"/>
          </p:cNvSpPr>
          <p:nvPr>
            <p:ph type="sldNum" sz="quarter" idx="12"/>
          </p:nvPr>
        </p:nvSpPr>
        <p:spPr bwMode="auto">
          <a:noFill/>
          <a:ln>
            <a:miter lim="800000"/>
            <a:headEnd/>
            <a:tailEnd/>
          </a:ln>
        </p:spPr>
        <p:txBody>
          <a:bodyPr/>
          <a:lstStyle/>
          <a:p>
            <a:fld id="{C8847138-AB8C-784B-ABBF-B31E86CD0E14}" type="slidenum">
              <a:rPr lang="ja-JP" altLang="en-US"/>
              <a:pPr/>
              <a:t>6</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6387">
                                            <p:txEl>
                                              <p:pRg st="2" end="2"/>
                                            </p:txEl>
                                          </p:spTgt>
                                        </p:tgtEl>
                                        <p:attrNameLst>
                                          <p:attrName>style.visibility</p:attrName>
                                        </p:attrNameLst>
                                      </p:cBhvr>
                                      <p:to>
                                        <p:strVal val="visible"/>
                                      </p:to>
                                    </p:set>
                                    <p:animEffect transition="in" filter="diamond(in)">
                                      <p:cBhvr>
                                        <p:cTn id="7" dur="2000"/>
                                        <p:tgtEl>
                                          <p:spTgt spid="16387">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6387">
                                            <p:txEl>
                                              <p:pRg st="3" end="3"/>
                                            </p:txEl>
                                          </p:spTgt>
                                        </p:tgtEl>
                                        <p:attrNameLst>
                                          <p:attrName>style.visibility</p:attrName>
                                        </p:attrNameLst>
                                      </p:cBhvr>
                                      <p:to>
                                        <p:strVal val="visible"/>
                                      </p:to>
                                    </p:set>
                                    <p:animEffect transition="in" filter="diamond(in)">
                                      <p:cBhvr>
                                        <p:cTn id="12" dur="2000"/>
                                        <p:tgtEl>
                                          <p:spTgt spid="16387">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16387">
                                            <p:txEl>
                                              <p:pRg st="4" end="4"/>
                                            </p:txEl>
                                          </p:spTgt>
                                        </p:tgtEl>
                                        <p:attrNameLst>
                                          <p:attrName>style.visibility</p:attrName>
                                        </p:attrNameLst>
                                      </p:cBhvr>
                                      <p:to>
                                        <p:strVal val="visible"/>
                                      </p:to>
                                    </p:set>
                                    <p:animEffect transition="in" filter="diamond(in)">
                                      <p:cBhvr>
                                        <p:cTn id="17" dur="2000"/>
                                        <p:tgtEl>
                                          <p:spTgt spid="163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4386" name="タイトル 1"/>
          <p:cNvSpPr>
            <a:spLocks noGrp="1"/>
          </p:cNvSpPr>
          <p:nvPr>
            <p:ph type="title"/>
          </p:nvPr>
        </p:nvSpPr>
        <p:spPr>
          <a:xfrm>
            <a:off x="928688" y="428625"/>
            <a:ext cx="7358062" cy="714375"/>
          </a:xfrm>
        </p:spPr>
        <p:txBody>
          <a:bodyPr/>
          <a:lstStyle/>
          <a:p>
            <a:pPr eaLnBrk="1" hangingPunct="1"/>
            <a:r>
              <a:rPr lang="ja-JP" altLang="en-US" sz="3200" b="1">
                <a:ln>
                  <a:noFill/>
                </a:ln>
                <a:solidFill>
                  <a:srgbClr val="7030A0"/>
                </a:solidFill>
              </a:rPr>
              <a:t>演習のメンバー</a:t>
            </a:r>
          </a:p>
        </p:txBody>
      </p:sp>
      <p:sp>
        <p:nvSpPr>
          <p:cNvPr id="144387" name="コンテンツ プレースホルダ 2"/>
          <p:cNvSpPr>
            <a:spLocks noGrp="1"/>
          </p:cNvSpPr>
          <p:nvPr>
            <p:ph idx="1"/>
          </p:nvPr>
        </p:nvSpPr>
        <p:spPr>
          <a:xfrm>
            <a:off x="611188" y="1700213"/>
            <a:ext cx="8215312" cy="3240087"/>
          </a:xfrm>
        </p:spPr>
        <p:txBody>
          <a:bodyPr/>
          <a:lstStyle/>
          <a:p>
            <a:pPr eaLnBrk="1" hangingPunct="1"/>
            <a:r>
              <a:rPr lang="ja-JP" altLang="en-US" sz="2800">
                <a:solidFill>
                  <a:srgbClr val="5A5021"/>
                </a:solidFill>
                <a:latin typeface="HG丸ｺﾞｼｯｸM-PRO" charset="-128"/>
              </a:rPr>
              <a:t>「母親になったばかりの女性」役２名</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「経験ある母親」役　３～５名</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「ピア・ファシリテーター（経験のある母乳育児中の母親で話し合いを進行する）」役　１名</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ほかの参加者はオブザーバー</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観察者</a:t>
            </a:r>
            <a:r>
              <a:rPr lang="en-US" altLang="ja-JP" sz="2800">
                <a:solidFill>
                  <a:srgbClr val="5A5021"/>
                </a:solidFill>
                <a:latin typeface="HG丸ｺﾞｼｯｸM-PRO" charset="-128"/>
              </a:rPr>
              <a:t>)</a:t>
            </a:r>
            <a:endParaRPr lang="ja-JP" altLang="en-US" sz="2800">
              <a:solidFill>
                <a:srgbClr val="5A5021"/>
              </a:solidFill>
              <a:latin typeface="HG丸ｺﾞｼｯｸM-PRO" charset="-128"/>
            </a:endParaRPr>
          </a:p>
          <a:p>
            <a:pPr eaLnBrk="1" hangingPunct="1"/>
            <a:endParaRPr lang="ja-JP" altLang="en-US" sz="2800">
              <a:solidFill>
                <a:srgbClr val="5A5021"/>
              </a:solidFill>
              <a:latin typeface="HG丸ｺﾞｼｯｸM-PRO" charset="-128"/>
            </a:endParaRPr>
          </a:p>
        </p:txBody>
      </p:sp>
      <p:sp>
        <p:nvSpPr>
          <p:cNvPr id="144388" name="スライド番号プレースホルダ 3"/>
          <p:cNvSpPr>
            <a:spLocks noGrp="1"/>
          </p:cNvSpPr>
          <p:nvPr>
            <p:ph type="sldNum" sz="quarter" idx="12"/>
          </p:nvPr>
        </p:nvSpPr>
        <p:spPr bwMode="auto">
          <a:noFill/>
          <a:ln>
            <a:miter lim="800000"/>
            <a:headEnd/>
            <a:tailEnd/>
          </a:ln>
        </p:spPr>
        <p:txBody>
          <a:bodyPr/>
          <a:lstStyle/>
          <a:p>
            <a:fld id="{503095BC-7B8C-0141-BF25-8954E0941EDC}" type="slidenum">
              <a:rPr lang="ja-JP" altLang="en-US"/>
              <a:pPr/>
              <a:t>60</a:t>
            </a:fld>
            <a:endParaRPr lang="ja-JP" altLang="en-US"/>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6434" name="タイトル 1"/>
          <p:cNvSpPr>
            <a:spLocks noGrp="1"/>
          </p:cNvSpPr>
          <p:nvPr>
            <p:ph type="title"/>
          </p:nvPr>
        </p:nvSpPr>
        <p:spPr/>
        <p:txBody>
          <a:bodyPr/>
          <a:lstStyle/>
          <a:p>
            <a:pPr eaLnBrk="1" hangingPunct="1"/>
            <a:r>
              <a:rPr lang="ja-JP" altLang="en-US" sz="3200" b="1">
                <a:ln>
                  <a:noFill/>
                </a:ln>
                <a:solidFill>
                  <a:srgbClr val="7030A0"/>
                </a:solidFill>
              </a:rPr>
              <a:t>母親グループ演習の質問例</a:t>
            </a:r>
          </a:p>
        </p:txBody>
      </p:sp>
      <p:sp>
        <p:nvSpPr>
          <p:cNvPr id="146435" name="コンテンツ プレースホルダー 2"/>
          <p:cNvSpPr>
            <a:spLocks noGrp="1"/>
          </p:cNvSpPr>
          <p:nvPr>
            <p:ph idx="1"/>
          </p:nvPr>
        </p:nvSpPr>
        <p:spPr>
          <a:xfrm>
            <a:off x="611188" y="1285875"/>
            <a:ext cx="7675562" cy="4525963"/>
          </a:xfrm>
        </p:spPr>
        <p:txBody>
          <a:bodyPr/>
          <a:lstStyle/>
          <a:p>
            <a:pPr eaLnBrk="1" hangingPunct="1"/>
            <a:r>
              <a:rPr lang="ja-JP" altLang="en-US" sz="2800">
                <a:latin typeface="HG丸ｺﾞｼｯｸM-PRO" charset="-128"/>
              </a:rPr>
              <a:t>久実は生後３か月で頻繁に母乳を飲むが満足しない</a:t>
            </a:r>
            <a:r>
              <a:rPr lang="en-US" altLang="ja-JP" sz="2800">
                <a:latin typeface="HG丸ｺﾞｼｯｸM-PRO" charset="-128"/>
              </a:rPr>
              <a:t>.</a:t>
            </a:r>
            <a:r>
              <a:rPr lang="ja-JP" altLang="en-US" sz="2800">
                <a:latin typeface="HG丸ｺﾞｼｯｸM-PRO" charset="-128"/>
              </a:rPr>
              <a:t>授乳を終えてすぐ泣くこともよくある</a:t>
            </a:r>
            <a:r>
              <a:rPr lang="en-US" altLang="ja-JP" sz="2800">
                <a:latin typeface="HG丸ｺﾞｼｯｸM-PRO" charset="-128"/>
              </a:rPr>
              <a:t>.</a:t>
            </a:r>
            <a:r>
              <a:rPr lang="ja-JP" altLang="en-US" sz="2800">
                <a:latin typeface="HG丸ｺﾞｼｯｸM-PRO" charset="-128"/>
              </a:rPr>
              <a:t>足りなくなったように思うのでミルクを足したほうがいいか</a:t>
            </a:r>
            <a:endParaRPr lang="en-US" altLang="ja-JP" sz="2800">
              <a:latin typeface="HG丸ｺﾞｼｯｸM-PRO" charset="-128"/>
            </a:endParaRPr>
          </a:p>
          <a:p>
            <a:pPr eaLnBrk="1" hangingPunct="1">
              <a:buFont typeface="Wingdings" charset="2"/>
              <a:buNone/>
            </a:pPr>
            <a:endParaRPr lang="en-US" altLang="ja-JP" sz="2800">
              <a:latin typeface="HG丸ｺﾞｼｯｸM-PRO" charset="-128"/>
            </a:endParaRPr>
          </a:p>
          <a:p>
            <a:pPr eaLnBrk="1" hangingPunct="1"/>
            <a:r>
              <a:rPr lang="ja-JP" altLang="en-US" sz="2800">
                <a:latin typeface="HG丸ｺﾞｼｯｸM-PRO" charset="-128"/>
              </a:rPr>
              <a:t>真治は生後</a:t>
            </a:r>
            <a:r>
              <a:rPr lang="en-US" altLang="ja-JP" sz="2800">
                <a:latin typeface="HG丸ｺﾞｼｯｸM-PRO" charset="-128"/>
              </a:rPr>
              <a:t>8</a:t>
            </a:r>
            <a:r>
              <a:rPr lang="ja-JP" altLang="en-US" sz="2800">
                <a:latin typeface="HG丸ｺﾞｼｯｸM-PRO" charset="-128"/>
              </a:rPr>
              <a:t>か月であまり離乳食を食べない</a:t>
            </a:r>
            <a:r>
              <a:rPr lang="en-US" altLang="ja-JP" sz="2800">
                <a:latin typeface="HG丸ｺﾞｼｯｸM-PRO" charset="-128"/>
              </a:rPr>
              <a:t>.</a:t>
            </a:r>
            <a:r>
              <a:rPr lang="ja-JP" altLang="en-US" sz="2800">
                <a:latin typeface="HG丸ｺﾞｼｯｸM-PRO" charset="-128"/>
              </a:rPr>
              <a:t>母乳をやめたら食べるようになるからやめるように母から言われている</a:t>
            </a:r>
            <a:r>
              <a:rPr lang="en-US" altLang="ja-JP" sz="2800">
                <a:latin typeface="HG丸ｺﾞｼｯｸM-PRO" charset="-128"/>
              </a:rPr>
              <a:t>.</a:t>
            </a:r>
            <a:r>
              <a:rPr lang="ja-JP" altLang="en-US" sz="2800">
                <a:latin typeface="HG丸ｺﾞｼｯｸM-PRO" charset="-128"/>
              </a:rPr>
              <a:t>やめたほうがいいのだろうか</a:t>
            </a:r>
          </a:p>
        </p:txBody>
      </p:sp>
      <p:sp>
        <p:nvSpPr>
          <p:cNvPr id="146436" name="スライド番号プレースホルダ 3"/>
          <p:cNvSpPr>
            <a:spLocks noGrp="1"/>
          </p:cNvSpPr>
          <p:nvPr>
            <p:ph type="sldNum" sz="quarter" idx="12"/>
          </p:nvPr>
        </p:nvSpPr>
        <p:spPr bwMode="auto">
          <a:noFill/>
          <a:ln>
            <a:miter lim="800000"/>
            <a:headEnd/>
            <a:tailEnd/>
          </a:ln>
        </p:spPr>
        <p:txBody>
          <a:bodyPr/>
          <a:lstStyle/>
          <a:p>
            <a:fld id="{200F1892-BEA1-BA4E-9305-57A6DAF73AFB}" type="slidenum">
              <a:rPr lang="ja-JP" altLang="en-US"/>
              <a:pPr/>
              <a:t>61</a:t>
            </a:fld>
            <a:endParaRPr lang="ja-JP" altLang="en-US"/>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7458" name="タイトル 1"/>
          <p:cNvSpPr>
            <a:spLocks noGrp="1"/>
          </p:cNvSpPr>
          <p:nvPr>
            <p:ph type="title"/>
          </p:nvPr>
        </p:nvSpPr>
        <p:spPr/>
        <p:txBody>
          <a:bodyPr/>
          <a:lstStyle/>
          <a:p>
            <a:pPr eaLnBrk="1" hangingPunct="1"/>
            <a:r>
              <a:rPr lang="ja-JP" altLang="en-US" sz="3200" b="1">
                <a:ln>
                  <a:noFill/>
                </a:ln>
                <a:solidFill>
                  <a:srgbClr val="7030A0"/>
                </a:solidFill>
                <a:latin typeface="HG丸ｺﾞｼｯｸM-PRO" charset="-128"/>
              </a:rPr>
              <a:t>話し合いの要点</a:t>
            </a:r>
            <a:r>
              <a:rPr lang="en-US" altLang="ja-JP" sz="3200" b="1">
                <a:ln>
                  <a:noFill/>
                </a:ln>
                <a:solidFill>
                  <a:srgbClr val="7030A0"/>
                </a:solidFill>
                <a:latin typeface="HG丸ｺﾞｼｯｸM-PRO" charset="-128"/>
              </a:rPr>
              <a:t>(</a:t>
            </a:r>
            <a:r>
              <a:rPr lang="ja-JP" altLang="en-US" sz="3200" b="1">
                <a:ln>
                  <a:noFill/>
                </a:ln>
                <a:solidFill>
                  <a:srgbClr val="7030A0"/>
                </a:solidFill>
                <a:latin typeface="HG丸ｺﾞｼｯｸM-PRO" charset="-128"/>
              </a:rPr>
              <a:t>例</a:t>
            </a:r>
            <a:r>
              <a:rPr lang="en-US" altLang="ja-JP" sz="3200" b="1">
                <a:ln>
                  <a:noFill/>
                </a:ln>
                <a:solidFill>
                  <a:srgbClr val="7030A0"/>
                </a:solidFill>
                <a:latin typeface="HG丸ｺﾞｼｯｸM-PRO" charset="-128"/>
              </a:rPr>
              <a:t>)</a:t>
            </a:r>
            <a:endParaRPr lang="ja-JP" altLang="en-US" sz="3200" b="1">
              <a:ln>
                <a:noFill/>
              </a:ln>
              <a:solidFill>
                <a:srgbClr val="7030A0"/>
              </a:solidFill>
              <a:latin typeface="HG丸ｺﾞｼｯｸM-PRO" charset="-128"/>
            </a:endParaRPr>
          </a:p>
        </p:txBody>
      </p:sp>
      <p:sp>
        <p:nvSpPr>
          <p:cNvPr id="147459" name="コンテンツ プレースホルダ 2"/>
          <p:cNvSpPr>
            <a:spLocks noGrp="1"/>
          </p:cNvSpPr>
          <p:nvPr>
            <p:ph idx="1"/>
          </p:nvPr>
        </p:nvSpPr>
        <p:spPr>
          <a:xfrm>
            <a:off x="928688" y="1484313"/>
            <a:ext cx="7358062" cy="4525962"/>
          </a:xfrm>
        </p:spPr>
        <p:txBody>
          <a:bodyPr/>
          <a:lstStyle/>
          <a:p>
            <a:pPr eaLnBrk="1" hangingPunct="1"/>
            <a:r>
              <a:rPr lang="ja-JP" altLang="en-US" sz="2800">
                <a:latin typeface="HG丸ｺﾞｼｯｸM-PRO" charset="-128"/>
              </a:rPr>
              <a:t>母親の話に耳を傾ける</a:t>
            </a:r>
            <a:endParaRPr lang="en-US" altLang="ja-JP" sz="2800">
              <a:latin typeface="HG丸ｺﾞｼｯｸM-PRO" charset="-128"/>
            </a:endParaRPr>
          </a:p>
          <a:p>
            <a:pPr eaLnBrk="1" hangingPunct="1"/>
            <a:r>
              <a:rPr lang="ja-JP" altLang="en-US" sz="2800">
                <a:latin typeface="HG丸ｺﾞｼｯｸM-PRO" charset="-128"/>
              </a:rPr>
              <a:t>母親が話をしやすいように応答する</a:t>
            </a:r>
            <a:endParaRPr lang="en-US" altLang="ja-JP" sz="2800">
              <a:latin typeface="HG丸ｺﾞｼｯｸM-PRO" charset="-128"/>
            </a:endParaRPr>
          </a:p>
          <a:p>
            <a:pPr eaLnBrk="1" hangingPunct="1"/>
            <a:r>
              <a:rPr lang="ja-JP" altLang="en-US" sz="2800">
                <a:latin typeface="HG丸ｺﾞｼｯｸM-PRO" charset="-128"/>
              </a:rPr>
              <a:t>母親が自分の状況について考えをめぐらせるように心に留める</a:t>
            </a:r>
            <a:endParaRPr lang="en-US" altLang="ja-JP" sz="2800">
              <a:latin typeface="HG丸ｺﾞｼｯｸM-PRO" charset="-128"/>
            </a:endParaRPr>
          </a:p>
          <a:p>
            <a:pPr eaLnBrk="1" hangingPunct="1"/>
            <a:r>
              <a:rPr lang="ja-JP" altLang="en-US" sz="2800">
                <a:latin typeface="HG丸ｺﾞｼｯｸM-PRO" charset="-128"/>
              </a:rPr>
              <a:t>こうした状況を母親はどうしたいと考えているのか</a:t>
            </a:r>
            <a:endParaRPr lang="en-US" altLang="ja-JP" sz="2800">
              <a:latin typeface="HG丸ｺﾞｼｯｸM-PRO" charset="-128"/>
            </a:endParaRPr>
          </a:p>
          <a:p>
            <a:pPr eaLnBrk="1" hangingPunct="1"/>
            <a:r>
              <a:rPr lang="ja-JP" altLang="en-US" sz="2800">
                <a:latin typeface="HG丸ｺﾞｼｯｸM-PRO" charset="-128"/>
              </a:rPr>
              <a:t>その母親がすでに試してみたことは何か</a:t>
            </a:r>
            <a:r>
              <a:rPr lang="en-US" altLang="ja-JP" sz="2800">
                <a:latin typeface="HG丸ｺﾞｼｯｸM-PRO" charset="-128"/>
              </a:rPr>
              <a:t>,</a:t>
            </a:r>
            <a:r>
              <a:rPr lang="ja-JP" altLang="en-US" sz="2800">
                <a:latin typeface="HG丸ｺﾞｼｯｸM-PRO" charset="-128"/>
              </a:rPr>
              <a:t>何ができそうか</a:t>
            </a:r>
            <a:r>
              <a:rPr lang="en-US" altLang="ja-JP" sz="2800">
                <a:latin typeface="HG丸ｺﾞｼｯｸM-PRO" charset="-128"/>
              </a:rPr>
              <a:t>,</a:t>
            </a:r>
            <a:r>
              <a:rPr lang="ja-JP" altLang="en-US" sz="2800">
                <a:latin typeface="HG丸ｺﾞｼｯｸM-PRO" charset="-128"/>
              </a:rPr>
              <a:t>考えていることがあるか</a:t>
            </a:r>
          </a:p>
        </p:txBody>
      </p:sp>
      <p:sp>
        <p:nvSpPr>
          <p:cNvPr id="147460" name="スライド番号プレースホルダ 3"/>
          <p:cNvSpPr>
            <a:spLocks noGrp="1"/>
          </p:cNvSpPr>
          <p:nvPr>
            <p:ph type="sldNum" sz="quarter" idx="12"/>
          </p:nvPr>
        </p:nvSpPr>
        <p:spPr bwMode="auto">
          <a:noFill/>
          <a:ln>
            <a:miter lim="800000"/>
            <a:headEnd/>
            <a:tailEnd/>
          </a:ln>
        </p:spPr>
        <p:txBody>
          <a:bodyPr/>
          <a:lstStyle/>
          <a:p>
            <a:fld id="{5D34C46B-AB95-3A42-BA6B-57517DD6F096}" type="slidenum">
              <a:rPr lang="ja-JP" altLang="en-US"/>
              <a:pPr/>
              <a:t>62</a:t>
            </a:fld>
            <a:endParaRPr lang="ja-JP" altLang="en-US"/>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9506" name="タイトル 1"/>
          <p:cNvSpPr>
            <a:spLocks noGrp="1"/>
          </p:cNvSpPr>
          <p:nvPr>
            <p:ph type="title"/>
          </p:nvPr>
        </p:nvSpPr>
        <p:spPr>
          <a:xfrm>
            <a:off x="1000125" y="285750"/>
            <a:ext cx="7358063" cy="714375"/>
          </a:xfrm>
        </p:spPr>
        <p:txBody>
          <a:bodyPr/>
          <a:lstStyle/>
          <a:p>
            <a:pPr eaLnBrk="1" hangingPunct="1"/>
            <a:r>
              <a:rPr lang="en-US" altLang="ja-JP" sz="3200" b="1">
                <a:ln>
                  <a:noFill/>
                </a:ln>
                <a:solidFill>
                  <a:srgbClr val="7030A0"/>
                </a:solidFill>
                <a:latin typeface="HG丸ｺﾞｼｯｸM-PRO" charset="-128"/>
              </a:rPr>
              <a:t>Take-Home Messages(14)</a:t>
            </a:r>
            <a:endParaRPr lang="ja-JP" altLang="en-US" sz="3200" b="1">
              <a:ln>
                <a:noFill/>
              </a:ln>
              <a:solidFill>
                <a:srgbClr val="7030A0"/>
              </a:solidFill>
              <a:latin typeface="HG丸ｺﾞｼｯｸM-PRO" charset="-128"/>
            </a:endParaRPr>
          </a:p>
        </p:txBody>
      </p:sp>
      <p:sp>
        <p:nvSpPr>
          <p:cNvPr id="149507" name="コンテンツ プレースホルダ 2"/>
          <p:cNvSpPr>
            <a:spLocks noGrp="1"/>
          </p:cNvSpPr>
          <p:nvPr>
            <p:ph idx="1"/>
          </p:nvPr>
        </p:nvSpPr>
        <p:spPr>
          <a:xfrm>
            <a:off x="539750" y="1196975"/>
            <a:ext cx="8001000" cy="4679950"/>
          </a:xfrm>
        </p:spPr>
        <p:txBody>
          <a:bodyPr/>
          <a:lstStyle/>
          <a:p>
            <a:pPr eaLnBrk="1" hangingPunct="1"/>
            <a:r>
              <a:rPr lang="ja-JP" altLang="en-US" sz="2400">
                <a:latin typeface="HG丸ｺﾞｼｯｸM-PRO" charset="-128"/>
              </a:rPr>
              <a:t>退院前に母親に必要なこと</a:t>
            </a:r>
            <a:r>
              <a:rPr lang="en-US" altLang="ja-JP" sz="2400">
                <a:latin typeface="HG丸ｺﾞｼｯｸM-PRO" charset="-128"/>
              </a:rPr>
              <a:t>: </a:t>
            </a:r>
            <a:r>
              <a:rPr lang="ja-JP" altLang="en-US" sz="2400">
                <a:latin typeface="HG丸ｺﾞｼｯｸM-PRO" charset="-128"/>
              </a:rPr>
              <a:t>授乳できる</a:t>
            </a:r>
            <a:r>
              <a:rPr lang="en-US" altLang="ja-JP" sz="2400">
                <a:latin typeface="HG丸ｺﾞｼｯｸM-PRO" charset="-128"/>
              </a:rPr>
              <a:t>/</a:t>
            </a:r>
            <a:r>
              <a:rPr lang="ja-JP" altLang="en-US" sz="2400">
                <a:latin typeface="HG丸ｺﾞｼｯｸM-PRO" charset="-128"/>
              </a:rPr>
              <a:t>半年間は母乳だけその後は補完食と並行して</a:t>
            </a:r>
            <a:r>
              <a:rPr lang="en-US" altLang="ja-JP" sz="2400">
                <a:latin typeface="HG丸ｺﾞｼｯｸM-PRO" charset="-128"/>
              </a:rPr>
              <a:t>2</a:t>
            </a:r>
            <a:r>
              <a:rPr lang="ja-JP" altLang="en-US" sz="2400">
                <a:latin typeface="HG丸ｺﾞｼｯｸM-PRO" charset="-128"/>
              </a:rPr>
              <a:t>歳まで母乳育児を継続することの大切さ</a:t>
            </a:r>
            <a:r>
              <a:rPr lang="en-US" altLang="ja-JP" sz="2400">
                <a:latin typeface="HG丸ｺﾞｼｯｸM-PRO" charset="-128"/>
              </a:rPr>
              <a:t>/</a:t>
            </a:r>
            <a:r>
              <a:rPr lang="ja-JP" altLang="en-US" sz="2400">
                <a:latin typeface="HG丸ｺﾞｼｯｸM-PRO" charset="-128"/>
              </a:rPr>
              <a:t>授乳がうまくいっていることがわかる</a:t>
            </a:r>
            <a:r>
              <a:rPr lang="en-US" altLang="ja-JP" sz="2400">
                <a:latin typeface="HG丸ｺﾞｼｯｸM-PRO" charset="-128"/>
              </a:rPr>
              <a:t>/</a:t>
            </a:r>
            <a:r>
              <a:rPr lang="ja-JP" altLang="en-US" sz="2400">
                <a:latin typeface="HG丸ｺﾞｼｯｸM-PRO" charset="-128"/>
              </a:rPr>
              <a:t>必要な継続的支援を得る方法がわかる</a:t>
            </a:r>
            <a:endParaRPr lang="en-US" altLang="ja-JP" sz="2400">
              <a:latin typeface="HG丸ｺﾞｼｯｸM-PRO" charset="-128"/>
            </a:endParaRPr>
          </a:p>
          <a:p>
            <a:pPr eaLnBrk="1" hangingPunct="1"/>
            <a:r>
              <a:rPr lang="ja-JP" altLang="en-US" sz="2400">
                <a:latin typeface="HG丸ｺﾞｼｯｸM-PRO" charset="-128"/>
              </a:rPr>
              <a:t>退院後のフォローアップと支援は退院前に準備</a:t>
            </a:r>
            <a:endParaRPr lang="en-US" altLang="ja-JP" sz="2400">
              <a:latin typeface="HG丸ｺﾞｼｯｸM-PRO" charset="-128"/>
            </a:endParaRPr>
          </a:p>
          <a:p>
            <a:pPr marL="342900" lvl="1" indent="-342900" eaLnBrk="1" hangingPunct="1">
              <a:buClr>
                <a:srgbClr val="A83832"/>
              </a:buClr>
            </a:pPr>
            <a:r>
              <a:rPr lang="ja-JP" altLang="en-US" sz="2400">
                <a:latin typeface="HG丸ｺﾞｼｯｸM-PRO" charset="-128"/>
              </a:rPr>
              <a:t>雇用されている女性のための母乳育児保護</a:t>
            </a:r>
            <a:endParaRPr lang="en-US" altLang="ja-JP" sz="2400">
              <a:latin typeface="HG丸ｺﾞｼｯｸM-PRO" charset="-128"/>
            </a:endParaRPr>
          </a:p>
          <a:p>
            <a:pPr marL="342900" lvl="1" indent="-342900" eaLnBrk="1" hangingPunct="1">
              <a:buClr>
                <a:srgbClr val="A83832"/>
              </a:buClr>
            </a:pPr>
            <a:r>
              <a:rPr lang="ja-JP" altLang="en-US" sz="2400">
                <a:latin typeface="HG丸ｺﾞｼｯｸM-PRO" charset="-128"/>
              </a:rPr>
              <a:t>職場復帰しても母乳育児は大切</a:t>
            </a:r>
            <a:endParaRPr lang="en-US" altLang="ja-JP" sz="2400">
              <a:latin typeface="HG丸ｺﾞｼｯｸM-PRO" charset="-128"/>
            </a:endParaRPr>
          </a:p>
          <a:p>
            <a:pPr eaLnBrk="1" hangingPunct="1"/>
            <a:r>
              <a:rPr lang="en-US" altLang="ja-JP" sz="2400">
                <a:latin typeface="HG丸ｺﾞｼｯｸM-PRO" charset="-128"/>
              </a:rPr>
              <a:t>2</a:t>
            </a:r>
            <a:r>
              <a:rPr lang="ja-JP" altLang="en-US" sz="2400">
                <a:latin typeface="HG丸ｺﾞｼｯｸM-PRO" charset="-128"/>
              </a:rPr>
              <a:t>年以上母乳育児を継続</a:t>
            </a:r>
            <a:endParaRPr lang="en-US" altLang="ja-JP" sz="2400">
              <a:latin typeface="HG丸ｺﾞｼｯｸM-PRO" charset="-128"/>
            </a:endParaRPr>
          </a:p>
          <a:p>
            <a:pPr eaLnBrk="1" hangingPunct="1"/>
            <a:r>
              <a:rPr lang="ja-JP" altLang="en-US" sz="2400">
                <a:latin typeface="HG丸ｺﾞｼｯｸM-PRO" charset="-128"/>
              </a:rPr>
              <a:t>生後</a:t>
            </a:r>
            <a:r>
              <a:rPr lang="en-US" altLang="ja-JP" sz="2400">
                <a:latin typeface="HG丸ｺﾞｼｯｸM-PRO" charset="-128"/>
              </a:rPr>
              <a:t>6</a:t>
            </a:r>
            <a:r>
              <a:rPr lang="ja-JP" altLang="en-US" sz="2400">
                <a:latin typeface="HG丸ｺﾞｼｯｸM-PRO" charset="-128"/>
              </a:rPr>
              <a:t>か月以降は補完食と頻繁な授乳</a:t>
            </a:r>
            <a:endParaRPr lang="en-US" altLang="ja-JP" sz="2400">
              <a:latin typeface="HG丸ｺﾞｼｯｸM-PRO" charset="-128"/>
            </a:endParaRPr>
          </a:p>
          <a:p>
            <a:pPr eaLnBrk="1" hangingPunct="1"/>
            <a:r>
              <a:rPr lang="ja-JP" altLang="en-US" sz="2400">
                <a:solidFill>
                  <a:srgbClr val="5A5021"/>
                </a:solidFill>
                <a:latin typeface="HG丸ｺﾞｼｯｸM-PRO" charset="-128"/>
              </a:rPr>
              <a:t>子どもは</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自然な成長発達段階として</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準備ができたときに母乳を自分でやめる</a:t>
            </a:r>
            <a:endParaRPr lang="en-US" altLang="ja-JP" sz="2400">
              <a:solidFill>
                <a:srgbClr val="5A5021"/>
              </a:solidFill>
              <a:latin typeface="HG丸ｺﾞｼｯｸM-PRO" charset="-128"/>
            </a:endParaRPr>
          </a:p>
          <a:p>
            <a:pPr eaLnBrk="1" hangingPunct="1"/>
            <a:endParaRPr lang="en-US" altLang="ja-JP" sz="2400">
              <a:latin typeface="HG丸ｺﾞｼｯｸM-PRO" charset="-128"/>
            </a:endParaRPr>
          </a:p>
          <a:p>
            <a:pPr marL="342900" lvl="1" indent="-342900" eaLnBrk="1" hangingPunct="1">
              <a:buClr>
                <a:srgbClr val="A83832"/>
              </a:buClr>
            </a:pPr>
            <a:endParaRPr lang="en-US" altLang="ja-JP" sz="2400">
              <a:latin typeface="HG丸ｺﾞｼｯｸM-PRO" charset="-128"/>
            </a:endParaRPr>
          </a:p>
          <a:p>
            <a:pPr eaLnBrk="1" hangingPunct="1"/>
            <a:endParaRPr lang="en-US" altLang="ja-JP" sz="2400">
              <a:latin typeface="HG丸ｺﾞｼｯｸM-PRO" charset="-128"/>
            </a:endParaRPr>
          </a:p>
        </p:txBody>
      </p:sp>
      <p:sp>
        <p:nvSpPr>
          <p:cNvPr id="149508" name="スライド番号プレースホルダ 3"/>
          <p:cNvSpPr>
            <a:spLocks noGrp="1"/>
          </p:cNvSpPr>
          <p:nvPr>
            <p:ph type="sldNum" sz="quarter" idx="12"/>
          </p:nvPr>
        </p:nvSpPr>
        <p:spPr bwMode="auto">
          <a:noFill/>
          <a:ln>
            <a:miter lim="800000"/>
            <a:headEnd/>
            <a:tailEnd/>
          </a:ln>
        </p:spPr>
        <p:txBody>
          <a:bodyPr/>
          <a:lstStyle/>
          <a:p>
            <a:fld id="{EBBB20A7-59CE-0C4E-BC83-5266B00B9B60}" type="slidenum">
              <a:rPr lang="ja-JP" altLang="en-US"/>
              <a:pPr/>
              <a:t>63</a:t>
            </a:fld>
            <a:endParaRPr lang="ja-JP" altLang="en-US"/>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1554" name="タイトル 4"/>
          <p:cNvSpPr>
            <a:spLocks noGrp="1"/>
          </p:cNvSpPr>
          <p:nvPr>
            <p:ph type="ctrTitle"/>
          </p:nvPr>
        </p:nvSpPr>
        <p:spPr>
          <a:xfrm>
            <a:off x="857250" y="2143125"/>
            <a:ext cx="7458075" cy="1357313"/>
          </a:xfrm>
        </p:spPr>
        <p:txBody>
          <a:bodyPr/>
          <a:lstStyle/>
          <a:p>
            <a:pPr eaLnBrk="1" hangingPunct="1"/>
            <a:r>
              <a:rPr lang="ja-JP" altLang="en-US" b="1">
                <a:ln>
                  <a:noFill/>
                </a:ln>
              </a:rPr>
              <a:t>追加情報</a:t>
            </a:r>
          </a:p>
        </p:txBody>
      </p:sp>
      <p:sp>
        <p:nvSpPr>
          <p:cNvPr id="151555" name="サブタイトル 5"/>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
        <p:nvSpPr>
          <p:cNvPr id="151556" name="スライド番号プレースホルダ 3"/>
          <p:cNvSpPr>
            <a:spLocks noGrp="1"/>
          </p:cNvSpPr>
          <p:nvPr>
            <p:ph type="sldNum" sz="quarter" idx="11"/>
          </p:nvPr>
        </p:nvSpPr>
        <p:spPr bwMode="auto">
          <a:noFill/>
          <a:ln>
            <a:miter lim="800000"/>
            <a:headEnd/>
            <a:tailEnd/>
          </a:ln>
        </p:spPr>
        <p:txBody>
          <a:bodyPr/>
          <a:lstStyle/>
          <a:p>
            <a:fld id="{03CBA84E-C691-AA4F-8734-C7BDBFCE393D}" type="slidenum">
              <a:rPr lang="ja-JP" altLang="en-US"/>
              <a:pPr/>
              <a:t>64</a:t>
            </a:fld>
            <a:endParaRPr lang="ja-JP" altLang="en-US"/>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2578" name="タイトル 1"/>
          <p:cNvSpPr>
            <a:spLocks noGrp="1"/>
          </p:cNvSpPr>
          <p:nvPr>
            <p:ph type="title"/>
          </p:nvPr>
        </p:nvSpPr>
        <p:spPr>
          <a:xfrm>
            <a:off x="395288" y="260350"/>
            <a:ext cx="8143875" cy="714375"/>
          </a:xfrm>
        </p:spPr>
        <p:txBody>
          <a:bodyPr/>
          <a:lstStyle/>
          <a:p>
            <a:pPr eaLnBrk="1" hangingPunct="1"/>
            <a:r>
              <a:rPr lang="ja-JP" altLang="en-US" sz="3200" b="1">
                <a:ln>
                  <a:noFill/>
                </a:ln>
                <a:solidFill>
                  <a:srgbClr val="7030A0"/>
                </a:solidFill>
              </a:rPr>
              <a:t>母親支援グループをつくる</a:t>
            </a:r>
          </a:p>
        </p:txBody>
      </p:sp>
      <p:sp>
        <p:nvSpPr>
          <p:cNvPr id="152579" name="コンテンツ プレースホルダ 2"/>
          <p:cNvSpPr>
            <a:spLocks noGrp="1"/>
          </p:cNvSpPr>
          <p:nvPr>
            <p:ph idx="1"/>
          </p:nvPr>
        </p:nvSpPr>
        <p:spPr>
          <a:xfrm>
            <a:off x="395288" y="908050"/>
            <a:ext cx="8353425" cy="5400675"/>
          </a:xfrm>
        </p:spPr>
        <p:txBody>
          <a:bodyPr/>
          <a:lstStyle/>
          <a:p>
            <a:pPr eaLnBrk="1" hangingPunct="1">
              <a:lnSpc>
                <a:spcPts val="3000"/>
              </a:lnSpc>
              <a:spcBef>
                <a:spcPct val="0"/>
              </a:spcBef>
            </a:pPr>
            <a:r>
              <a:rPr lang="ja-JP" altLang="en-US" sz="2400">
                <a:latin typeface="HG丸ｺﾞｼｯｸM-PRO" charset="-128"/>
              </a:rPr>
              <a:t>経験のある母乳育児中の母親を見つけ</a:t>
            </a:r>
            <a:r>
              <a:rPr lang="en-US" altLang="ja-JP" sz="2400">
                <a:latin typeface="HG丸ｺﾞｼｯｸM-PRO" charset="-128"/>
              </a:rPr>
              <a:t>,</a:t>
            </a:r>
            <a:r>
              <a:rPr lang="ja-JP" altLang="en-US" sz="2400">
                <a:latin typeface="HG丸ｺﾞｼｯｸM-PRO" charset="-128"/>
              </a:rPr>
              <a:t>ほかの母親がファシリテーターとして受け入れるかみる</a:t>
            </a:r>
            <a:endParaRPr lang="en-US" altLang="ja-JP" sz="2400">
              <a:latin typeface="HG丸ｺﾞｼｯｸM-PRO" charset="-128"/>
            </a:endParaRPr>
          </a:p>
          <a:p>
            <a:pPr eaLnBrk="1" hangingPunct="1">
              <a:lnSpc>
                <a:spcPts val="3000"/>
              </a:lnSpc>
              <a:spcBef>
                <a:spcPct val="0"/>
              </a:spcBef>
            </a:pPr>
            <a:r>
              <a:rPr lang="ja-JP" altLang="en-US" sz="2400">
                <a:latin typeface="HG丸ｺﾞｼｯｸM-PRO" charset="-128"/>
              </a:rPr>
              <a:t>ファシリテーターに正確な情報と援助を提供</a:t>
            </a:r>
            <a:r>
              <a:rPr lang="en-US" altLang="ja-JP" sz="2400">
                <a:latin typeface="HG丸ｺﾞｼｯｸM-PRO" charset="-128"/>
              </a:rPr>
              <a:t>,</a:t>
            </a:r>
            <a:r>
              <a:rPr lang="ja-JP" altLang="en-US" sz="2400">
                <a:latin typeface="HG丸ｺﾞｼｯｸM-PRO" charset="-128"/>
              </a:rPr>
              <a:t>実際にグループを運営し集いを進行するのは（ファシリテーターになる）母親に任せる</a:t>
            </a:r>
            <a:endParaRPr lang="en-US" altLang="ja-JP" sz="2400">
              <a:latin typeface="HG丸ｺﾞｼｯｸM-PRO" charset="-128"/>
            </a:endParaRPr>
          </a:p>
          <a:p>
            <a:pPr eaLnBrk="1" hangingPunct="1">
              <a:lnSpc>
                <a:spcPts val="3000"/>
              </a:lnSpc>
              <a:spcBef>
                <a:spcPct val="0"/>
              </a:spcBef>
            </a:pPr>
            <a:r>
              <a:rPr lang="ja-JP" altLang="en-US" sz="2400">
                <a:latin typeface="HG丸ｺﾞｼｯｸM-PRO" charset="-128"/>
              </a:rPr>
              <a:t>母親の家や公共の場所でグループが頻繁に集まれるように促す</a:t>
            </a:r>
            <a:endParaRPr lang="en-US" altLang="ja-JP" sz="2400">
              <a:latin typeface="HG丸ｺﾞｼｯｸM-PRO" charset="-128"/>
            </a:endParaRPr>
          </a:p>
          <a:p>
            <a:pPr eaLnBrk="1" hangingPunct="1">
              <a:lnSpc>
                <a:spcPts val="3000"/>
              </a:lnSpc>
              <a:spcBef>
                <a:spcPct val="0"/>
              </a:spcBef>
            </a:pPr>
            <a:r>
              <a:rPr lang="ja-JP" altLang="en-US" sz="2400">
                <a:latin typeface="HG丸ｺﾞｼｯｸM-PRO" charset="-128"/>
              </a:rPr>
              <a:t>全ての母親に近くの支援グループを教え</a:t>
            </a:r>
            <a:r>
              <a:rPr lang="en-US" altLang="ja-JP" sz="2400">
                <a:latin typeface="HG丸ｺﾞｼｯｸM-PRO" charset="-128"/>
              </a:rPr>
              <a:t>,</a:t>
            </a:r>
            <a:r>
              <a:rPr lang="ja-JP" altLang="en-US" sz="2400">
                <a:latin typeface="HG丸ｺﾞｼｯｸM-PRO" charset="-128"/>
              </a:rPr>
              <a:t>できる限りファシリテーターに紹介</a:t>
            </a:r>
            <a:endParaRPr lang="en-US" altLang="ja-JP" sz="2400">
              <a:latin typeface="HG丸ｺﾞｼｯｸM-PRO" charset="-128"/>
            </a:endParaRPr>
          </a:p>
          <a:p>
            <a:pPr eaLnBrk="1" hangingPunct="1">
              <a:lnSpc>
                <a:spcPts val="3000"/>
              </a:lnSpc>
              <a:spcBef>
                <a:spcPct val="0"/>
              </a:spcBef>
            </a:pPr>
            <a:r>
              <a:rPr lang="ja-JP" altLang="en-US" sz="2400">
                <a:latin typeface="HG丸ｺﾞｼｯｸM-PRO" charset="-128"/>
              </a:rPr>
              <a:t>求められたらファシリテーターに正確な情報と支援を提供</a:t>
            </a:r>
            <a:endParaRPr lang="en-US" altLang="ja-JP" sz="2400">
              <a:latin typeface="HG丸ｺﾞｼｯｸM-PRO" charset="-128"/>
            </a:endParaRPr>
          </a:p>
          <a:p>
            <a:pPr eaLnBrk="1" hangingPunct="1">
              <a:lnSpc>
                <a:spcPts val="3000"/>
              </a:lnSpc>
              <a:spcBef>
                <a:spcPct val="0"/>
              </a:spcBef>
            </a:pPr>
            <a:r>
              <a:rPr lang="ja-JP" altLang="en-US" sz="2400">
                <a:latin typeface="HG丸ｺﾞｼｯｸM-PRO" charset="-128"/>
              </a:rPr>
              <a:t>施設での研修活動に招く</a:t>
            </a:r>
            <a:endParaRPr lang="en-US" altLang="ja-JP" sz="2400">
              <a:latin typeface="HG丸ｺﾞｼｯｸM-PRO" charset="-128"/>
            </a:endParaRPr>
          </a:p>
          <a:p>
            <a:pPr eaLnBrk="1" hangingPunct="1">
              <a:lnSpc>
                <a:spcPts val="3000"/>
              </a:lnSpc>
              <a:spcBef>
                <a:spcPct val="0"/>
              </a:spcBef>
            </a:pPr>
            <a:r>
              <a:rPr lang="ja-JP" altLang="en-US" sz="2400">
                <a:latin typeface="HG丸ｺﾞｼｯｸM-PRO" charset="-128"/>
              </a:rPr>
              <a:t>ファシリテーターにコミュニケーションのスキルの研修を提供する</a:t>
            </a:r>
            <a:endParaRPr lang="en-US" altLang="ja-JP" sz="2400">
              <a:latin typeface="HG丸ｺﾞｼｯｸM-PRO" charset="-128"/>
            </a:endParaRPr>
          </a:p>
          <a:p>
            <a:pPr eaLnBrk="1" hangingPunct="1">
              <a:buFont typeface="Wingdings" charset="2"/>
              <a:buNone/>
            </a:pPr>
            <a:endParaRPr lang="en-US" altLang="ja-JP" sz="2400">
              <a:latin typeface="HG丸ｺﾞｼｯｸM-PRO" charset="-128"/>
            </a:endParaRPr>
          </a:p>
          <a:p>
            <a:pPr eaLnBrk="1" hangingPunct="1"/>
            <a:endParaRPr lang="en-US" altLang="ja-JP" sz="2400">
              <a:latin typeface="HG丸ｺﾞｼｯｸM-PRO" charset="-128"/>
            </a:endParaRPr>
          </a:p>
          <a:p>
            <a:pPr eaLnBrk="1" hangingPunct="1">
              <a:buFont typeface="Wingdings" charset="2"/>
              <a:buNone/>
            </a:pPr>
            <a:endParaRPr lang="ja-JP" altLang="en-US" sz="2400">
              <a:latin typeface="HG丸ｺﾞｼｯｸM-PRO" charset="-128"/>
            </a:endParaRPr>
          </a:p>
        </p:txBody>
      </p:sp>
      <p:sp>
        <p:nvSpPr>
          <p:cNvPr id="152580" name="スライド番号プレースホルダ 3"/>
          <p:cNvSpPr>
            <a:spLocks noGrp="1"/>
          </p:cNvSpPr>
          <p:nvPr>
            <p:ph type="sldNum" sz="quarter" idx="12"/>
          </p:nvPr>
        </p:nvSpPr>
        <p:spPr bwMode="auto">
          <a:noFill/>
          <a:ln>
            <a:miter lim="800000"/>
            <a:headEnd/>
            <a:tailEnd/>
          </a:ln>
        </p:spPr>
        <p:txBody>
          <a:bodyPr/>
          <a:lstStyle/>
          <a:p>
            <a:fld id="{7BCE25D7-6AD8-6C48-8268-866FC2960471}" type="slidenum">
              <a:rPr lang="ja-JP" altLang="en-US"/>
              <a:pPr/>
              <a:t>65</a:t>
            </a:fld>
            <a:endParaRPr lang="ja-JP"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タイトル 1"/>
          <p:cNvSpPr>
            <a:spLocks noGrp="1"/>
          </p:cNvSpPr>
          <p:nvPr>
            <p:ph type="title"/>
          </p:nvPr>
        </p:nvSpPr>
        <p:spPr>
          <a:xfrm>
            <a:off x="827088" y="692150"/>
            <a:ext cx="7358062" cy="714375"/>
          </a:xfrm>
        </p:spPr>
        <p:txBody>
          <a:bodyPr/>
          <a:lstStyle/>
          <a:p>
            <a:pPr eaLnBrk="1" hangingPunct="1"/>
            <a:r>
              <a:rPr lang="ja-JP" altLang="en-US" sz="3200" b="1">
                <a:ln>
                  <a:noFill/>
                </a:ln>
                <a:solidFill>
                  <a:srgbClr val="7030A0"/>
                </a:solidFill>
                <a:latin typeface="HG丸ｺﾞｼｯｸM-PRO" charset="-128"/>
              </a:rPr>
              <a:t>退院前に母親が必要なこと</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endParaRPr lang="ja-JP" altLang="en-US" sz="3200" b="1">
              <a:ln>
                <a:noFill/>
              </a:ln>
              <a:solidFill>
                <a:srgbClr val="7030A0"/>
              </a:solidFill>
              <a:latin typeface="HG丸ｺﾞｼｯｸM-PRO" charset="-128"/>
            </a:endParaRPr>
          </a:p>
        </p:txBody>
      </p:sp>
      <p:sp>
        <p:nvSpPr>
          <p:cNvPr id="40963" name="コンテンツ プレースホルダ 2"/>
          <p:cNvSpPr>
            <a:spLocks noGrp="1"/>
          </p:cNvSpPr>
          <p:nvPr>
            <p:ph idx="1"/>
          </p:nvPr>
        </p:nvSpPr>
        <p:spPr>
          <a:xfrm>
            <a:off x="684213" y="1412875"/>
            <a:ext cx="7675562" cy="4525963"/>
          </a:xfrm>
        </p:spPr>
        <p:txBody>
          <a:bodyPr/>
          <a:lstStyle/>
          <a:p>
            <a:pPr eaLnBrk="1" hangingPunct="1">
              <a:buClr>
                <a:srgbClr val="C00000"/>
              </a:buClr>
            </a:pPr>
            <a:r>
              <a:rPr lang="ja-JP" altLang="en-US" sz="2800">
                <a:latin typeface="HG丸ｺﾞｼｯｸM-PRO" charset="-128"/>
              </a:rPr>
              <a:t>赤ちゃんに授乳できるようになる</a:t>
            </a:r>
            <a:endParaRPr lang="en-US" altLang="ja-JP" sz="2800">
              <a:latin typeface="HG丸ｺﾞｼｯｸM-PRO" charset="-128"/>
            </a:endParaRPr>
          </a:p>
          <a:p>
            <a:pPr eaLnBrk="1" hangingPunct="1">
              <a:buClr>
                <a:srgbClr val="C00000"/>
              </a:buClr>
            </a:pPr>
            <a:r>
              <a:rPr lang="ja-JP" altLang="en-US" sz="2800">
                <a:latin typeface="HG丸ｺﾞｼｯｸM-PRO" charset="-128"/>
              </a:rPr>
              <a:t>生後半年間は母乳だけ</a:t>
            </a:r>
            <a:r>
              <a:rPr lang="en-US" altLang="ja-JP" sz="2800">
                <a:latin typeface="HG丸ｺﾞｼｯｸM-PRO" charset="-128"/>
              </a:rPr>
              <a:t>,</a:t>
            </a:r>
            <a:r>
              <a:rPr lang="ja-JP" altLang="en-US" sz="2800">
                <a:latin typeface="HG丸ｺﾞｼｯｸM-PRO" charset="-128"/>
              </a:rPr>
              <a:t>その後も</a:t>
            </a:r>
            <a:r>
              <a:rPr lang="en-US" altLang="ja-JP" sz="2800">
                <a:latin typeface="HG丸ｺﾞｼｯｸM-PRO" charset="-128"/>
              </a:rPr>
              <a:t>2</a:t>
            </a:r>
            <a:r>
              <a:rPr lang="ja-JP" altLang="en-US" sz="2800">
                <a:latin typeface="HG丸ｺﾞｼｯｸM-PRO" charset="-128"/>
              </a:rPr>
              <a:t>歳かそれ以上</a:t>
            </a:r>
            <a:r>
              <a:rPr lang="en-US" altLang="ja-JP" sz="2800">
                <a:latin typeface="HG丸ｺﾞｼｯｸM-PRO" charset="-128"/>
              </a:rPr>
              <a:t>,</a:t>
            </a:r>
            <a:r>
              <a:rPr lang="ja-JP" altLang="en-US" sz="2800">
                <a:latin typeface="HG丸ｺﾞｼｯｸM-PRO" charset="-128"/>
              </a:rPr>
              <a:t>補完食と平行して母乳育児を継続することの大切さが分かる</a:t>
            </a:r>
            <a:endParaRPr lang="en-US" altLang="ja-JP" sz="2800">
              <a:latin typeface="HG丸ｺﾞｼｯｸM-PRO" charset="-128"/>
            </a:endParaRPr>
          </a:p>
          <a:p>
            <a:pPr eaLnBrk="1" hangingPunct="1">
              <a:buClr>
                <a:srgbClr val="C00000"/>
              </a:buClr>
            </a:pPr>
            <a:r>
              <a:rPr lang="ja-JP" altLang="en-US" sz="2800">
                <a:latin typeface="HG丸ｺﾞｼｯｸM-PRO" charset="-128"/>
              </a:rPr>
              <a:t>授乳がうまくいっていることが分かる</a:t>
            </a:r>
            <a:endParaRPr lang="en-US" altLang="ja-JP" sz="2800">
              <a:latin typeface="HG丸ｺﾞｼｯｸM-PRO" charset="-128"/>
            </a:endParaRPr>
          </a:p>
          <a:p>
            <a:pPr eaLnBrk="1" hangingPunct="1">
              <a:buClr>
                <a:srgbClr val="C00000"/>
              </a:buClr>
            </a:pPr>
            <a:r>
              <a:rPr lang="ja-JP" altLang="en-US" sz="2800">
                <a:latin typeface="HG丸ｺﾞｼｯｸM-PRO" charset="-128"/>
              </a:rPr>
              <a:t>母親が必要な継続的支援を得る方法が分かる</a:t>
            </a:r>
          </a:p>
        </p:txBody>
      </p:sp>
      <p:sp>
        <p:nvSpPr>
          <p:cNvPr id="40964" name="スライド番号プレースホルダ 3"/>
          <p:cNvSpPr>
            <a:spLocks noGrp="1"/>
          </p:cNvSpPr>
          <p:nvPr>
            <p:ph type="sldNum" sz="quarter" idx="12"/>
          </p:nvPr>
        </p:nvSpPr>
        <p:spPr bwMode="auto">
          <a:noFill/>
          <a:ln>
            <a:miter lim="800000"/>
            <a:headEnd/>
            <a:tailEnd/>
          </a:ln>
        </p:spPr>
        <p:txBody>
          <a:bodyPr/>
          <a:lstStyle/>
          <a:p>
            <a:fld id="{34FBAC24-66BB-EA4E-9ECE-FF0D86E8F8A8}" type="slidenum">
              <a:rPr lang="ja-JP" altLang="en-US"/>
              <a:pPr/>
              <a:t>7</a:t>
            </a:fld>
            <a:endParaRPr lang="ja-JP"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タイトル 1"/>
          <p:cNvSpPr>
            <a:spLocks noGrp="1"/>
          </p:cNvSpPr>
          <p:nvPr>
            <p:ph type="title"/>
          </p:nvPr>
        </p:nvSpPr>
        <p:spPr>
          <a:xfrm>
            <a:off x="185738" y="692150"/>
            <a:ext cx="8569325" cy="714375"/>
          </a:xfrm>
        </p:spPr>
        <p:txBody>
          <a:bodyPr/>
          <a:lstStyle/>
          <a:p>
            <a:pPr eaLnBrk="1" hangingPunct="1"/>
            <a:r>
              <a:rPr lang="ja-JP" altLang="en-US" sz="3200" b="1">
                <a:ln>
                  <a:noFill/>
                </a:ln>
                <a:solidFill>
                  <a:srgbClr val="7030A0"/>
                </a:solidFill>
                <a:latin typeface="HG丸ｺﾞｼｯｸM-PRO" charset="-128"/>
              </a:rPr>
              <a:t>授乳できるようになったか</a:t>
            </a:r>
            <a:r>
              <a:rPr lang="en-US" altLang="ja-JP" sz="3200" b="1">
                <a:ln>
                  <a:noFill/>
                </a:ln>
                <a:solidFill>
                  <a:srgbClr val="7030A0"/>
                </a:solidFill>
                <a:latin typeface="HG丸ｺﾞｼｯｸM-PRO" charset="-128"/>
              </a:rPr>
              <a:t>: </a:t>
            </a:r>
            <a:r>
              <a:rPr lang="ja-JP" altLang="en-US" sz="3200" b="1">
                <a:ln>
                  <a:noFill/>
                </a:ln>
                <a:solidFill>
                  <a:srgbClr val="7030A0"/>
                </a:solidFill>
                <a:latin typeface="HG丸ｺﾞｼｯｸM-PRO" charset="-128"/>
              </a:rPr>
              <a:t>観察・確認</a:t>
            </a:r>
          </a:p>
        </p:txBody>
      </p:sp>
      <p:sp>
        <p:nvSpPr>
          <p:cNvPr id="43011" name="コンテンツ プレースホルダ 2"/>
          <p:cNvSpPr>
            <a:spLocks noGrp="1"/>
          </p:cNvSpPr>
          <p:nvPr>
            <p:ph idx="1"/>
          </p:nvPr>
        </p:nvSpPr>
        <p:spPr>
          <a:xfrm>
            <a:off x="684213" y="1989138"/>
            <a:ext cx="7572375" cy="2592387"/>
          </a:xfrm>
        </p:spPr>
        <p:txBody>
          <a:bodyPr/>
          <a:lstStyle/>
          <a:p>
            <a:pPr eaLnBrk="1" hangingPunct="1">
              <a:buClr>
                <a:srgbClr val="C00000"/>
              </a:buClr>
            </a:pPr>
            <a:r>
              <a:rPr lang="ja-JP" altLang="en-US" sz="2800">
                <a:solidFill>
                  <a:srgbClr val="5A5021"/>
                </a:solidFill>
                <a:latin typeface="HG丸ｺﾞｼｯｸM-PRO" charset="-128"/>
              </a:rPr>
              <a:t>研修を受けた保健医療従事者が</a:t>
            </a:r>
            <a:endParaRPr lang="en-US" altLang="ja-JP" sz="2800">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母親が赤ちゃんに母乳をあげているところを１人ひとり観察しましょう</a:t>
            </a:r>
            <a:endParaRPr lang="en-US" altLang="ja-JP">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母親と赤ちゃんが母乳育児をする方法がわかっているかを確認しましょう</a:t>
            </a:r>
            <a:endParaRPr lang="en-US" altLang="ja-JP">
              <a:solidFill>
                <a:srgbClr val="5A5021"/>
              </a:solidFill>
              <a:latin typeface="HG丸ｺﾞｼｯｸM-PRO" charset="-128"/>
            </a:endParaRPr>
          </a:p>
        </p:txBody>
      </p:sp>
      <p:sp>
        <p:nvSpPr>
          <p:cNvPr id="43012" name="スライド番号プレースホルダ 3"/>
          <p:cNvSpPr>
            <a:spLocks noGrp="1"/>
          </p:cNvSpPr>
          <p:nvPr>
            <p:ph type="sldNum" sz="quarter" idx="12"/>
          </p:nvPr>
        </p:nvSpPr>
        <p:spPr bwMode="auto">
          <a:noFill/>
          <a:ln>
            <a:miter lim="800000"/>
            <a:headEnd/>
            <a:tailEnd/>
          </a:ln>
        </p:spPr>
        <p:txBody>
          <a:bodyPr/>
          <a:lstStyle/>
          <a:p>
            <a:fld id="{D7EFFFB7-0057-8B47-AF40-2DC8DE40E798}" type="slidenum">
              <a:rPr lang="ja-JP" altLang="en-US"/>
              <a:pPr/>
              <a:t>8</a:t>
            </a:fld>
            <a:endParaRPr lang="ja-JP"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タイトル 1"/>
          <p:cNvSpPr>
            <a:spLocks noGrp="1"/>
          </p:cNvSpPr>
          <p:nvPr>
            <p:ph type="title"/>
          </p:nvPr>
        </p:nvSpPr>
        <p:spPr/>
        <p:txBody>
          <a:bodyPr/>
          <a:lstStyle/>
          <a:p>
            <a:pPr eaLnBrk="1" hangingPunct="1"/>
            <a:r>
              <a:rPr lang="ja-JP" altLang="en-US" sz="3200" b="1">
                <a:ln>
                  <a:noFill/>
                </a:ln>
                <a:solidFill>
                  <a:srgbClr val="7030A0"/>
                </a:solidFill>
              </a:rPr>
              <a:t>母親に必要な知識</a:t>
            </a:r>
          </a:p>
        </p:txBody>
      </p:sp>
      <p:sp>
        <p:nvSpPr>
          <p:cNvPr id="45059" name="コンテンツ プレースホルダ 2"/>
          <p:cNvSpPr>
            <a:spLocks noGrp="1"/>
          </p:cNvSpPr>
          <p:nvPr>
            <p:ph idx="1"/>
          </p:nvPr>
        </p:nvSpPr>
        <p:spPr>
          <a:xfrm>
            <a:off x="635000" y="1493838"/>
            <a:ext cx="8280400" cy="4525962"/>
          </a:xfrm>
        </p:spPr>
        <p:txBody>
          <a:bodyPr/>
          <a:lstStyle/>
          <a:p>
            <a:pPr eaLnBrk="1" hangingPunct="1"/>
            <a:r>
              <a:rPr lang="ja-JP" altLang="en-US" sz="2800">
                <a:latin typeface="HG丸ｺﾞｼｯｸM-PRO" charset="-128"/>
              </a:rPr>
              <a:t>欲しがるたびに欲しがるだけ飲ませる方法</a:t>
            </a:r>
            <a:endParaRPr lang="en-US" altLang="ja-JP" sz="2800">
              <a:latin typeface="HG丸ｺﾞｼｯｸM-PRO" charset="-128"/>
            </a:endParaRPr>
          </a:p>
          <a:p>
            <a:pPr eaLnBrk="1" hangingPunct="1"/>
            <a:r>
              <a:rPr lang="ja-JP" altLang="en-US" sz="2800">
                <a:latin typeface="HG丸ｺﾞｼｯｸM-PRO" charset="-128"/>
              </a:rPr>
              <a:t>赤ちゃんがどのような様子を示すか</a:t>
            </a:r>
            <a:endParaRPr lang="en-US" altLang="ja-JP" sz="2800">
              <a:latin typeface="HG丸ｺﾞｼｯｸM-PRO" charset="-128"/>
            </a:endParaRPr>
          </a:p>
          <a:p>
            <a:pPr eaLnBrk="1" hangingPunct="1"/>
            <a:r>
              <a:rPr lang="ja-JP" altLang="en-US" sz="2800">
                <a:latin typeface="HG丸ｺﾞｼｯｸM-PRO" charset="-128"/>
              </a:rPr>
              <a:t>「おっぱいを欲しがるサイン」に気づけること</a:t>
            </a:r>
            <a:endParaRPr lang="en-US" altLang="ja-JP" sz="2800">
              <a:latin typeface="HG丸ｺﾞｼｯｸM-PRO" charset="-128"/>
            </a:endParaRPr>
          </a:p>
          <a:p>
            <a:pPr eaLnBrk="1" hangingPunct="1"/>
            <a:r>
              <a:rPr lang="ja-JP" altLang="en-US" sz="2800">
                <a:latin typeface="HG丸ｺﾞｼｯｸM-PRO" charset="-128"/>
              </a:rPr>
              <a:t>適切な吸着ができる体勢で赤ちゃんを抱くこと</a:t>
            </a:r>
          </a:p>
          <a:p>
            <a:pPr eaLnBrk="1" hangingPunct="1"/>
            <a:r>
              <a:rPr lang="ja-JP" altLang="en-US" sz="2800">
                <a:latin typeface="HG丸ｺﾞｼｯｸM-PRO" charset="-128"/>
              </a:rPr>
              <a:t>効果的な授乳か</a:t>
            </a:r>
            <a:r>
              <a:rPr lang="en-US" altLang="ja-JP" sz="2800">
                <a:latin typeface="HG丸ｺﾞｼｯｸM-PRO" charset="-128"/>
              </a:rPr>
              <a:t>,</a:t>
            </a:r>
            <a:r>
              <a:rPr lang="ja-JP" altLang="en-US" sz="2800">
                <a:latin typeface="HG丸ｺﾞｼｯｸM-PRO" charset="-128"/>
              </a:rPr>
              <a:t>赤ちゃんが健康かどうかのサイン</a:t>
            </a:r>
            <a:endParaRPr lang="en-US" altLang="ja-JP" sz="2800">
              <a:latin typeface="HG丸ｺﾞｼｯｸM-PRO" charset="-128"/>
            </a:endParaRPr>
          </a:p>
          <a:p>
            <a:pPr eaLnBrk="1" hangingPunct="1"/>
            <a:r>
              <a:rPr lang="ja-JP" altLang="en-US" sz="2800">
                <a:latin typeface="HG丸ｺﾞｼｯｸM-PRO" charset="-128"/>
              </a:rPr>
              <a:t>母乳摂取不足と思ったらどうするか</a:t>
            </a:r>
            <a:endParaRPr lang="en-US" altLang="ja-JP" sz="2800">
              <a:latin typeface="HG丸ｺﾞｼｯｸM-PRO" charset="-128"/>
            </a:endParaRPr>
          </a:p>
          <a:p>
            <a:pPr eaLnBrk="1" hangingPunct="1"/>
            <a:r>
              <a:rPr lang="ja-JP" altLang="en-US" sz="2800">
                <a:latin typeface="HG丸ｺﾞｼｯｸM-PRO" charset="-128"/>
              </a:rPr>
              <a:t>搾乳</a:t>
            </a:r>
          </a:p>
        </p:txBody>
      </p:sp>
      <p:sp>
        <p:nvSpPr>
          <p:cNvPr id="45060" name="スライド番号プレースホルダ 3"/>
          <p:cNvSpPr>
            <a:spLocks noGrp="1"/>
          </p:cNvSpPr>
          <p:nvPr>
            <p:ph type="sldNum" sz="quarter" idx="12"/>
          </p:nvPr>
        </p:nvSpPr>
        <p:spPr bwMode="auto">
          <a:noFill/>
          <a:ln>
            <a:miter lim="800000"/>
            <a:headEnd/>
            <a:tailEnd/>
          </a:ln>
        </p:spPr>
        <p:txBody>
          <a:bodyPr/>
          <a:lstStyle/>
          <a:p>
            <a:fld id="{80D5666E-BAFE-354C-B47F-3AED7BC32E85}" type="slidenum">
              <a:rPr lang="ja-JP" altLang="en-US"/>
              <a:pPr/>
              <a:t>9</a:t>
            </a:fld>
            <a:endParaRPr lang="ja-JP" alt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 Id="rId3" Type="http://schemas.openxmlformats.org/officeDocument/2006/relationships/image" Target="../media/image4.jpeg"/></Relationships>
</file>

<file path=ppt/theme/theme1.xml><?xml version="1.0" encoding="utf-8"?>
<a:theme xmlns:a="http://schemas.openxmlformats.org/drawingml/2006/main" name="1_アーバン">
  <a:themeElements>
    <a:clrScheme name="アーバン">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Hongo use">
      <a:majorFont>
        <a:latin typeface="Arial"/>
        <a:ea typeface="ＭＳ Ｐゴシック"/>
        <a:cs typeface=""/>
      </a:majorFont>
      <a:minorFont>
        <a:latin typeface="Arial"/>
        <a:ea typeface="ＭＳ Ｐゴシック"/>
        <a:cs typeface=""/>
      </a:minorFont>
    </a:fontScheme>
    <a:fmtScheme name="アーバン">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用基礎セミ">
  <a:themeElements>
    <a:clrScheme name="紅梅匂">
      <a:dk1>
        <a:sysClr val="windowText" lastClr="000000"/>
      </a:dk1>
      <a:lt1>
        <a:sysClr val="window" lastClr="FFFFFF"/>
      </a:lt1>
      <a:dk2>
        <a:srgbClr val="B43731"/>
      </a:dk2>
      <a:lt2>
        <a:srgbClr val="FFFFD2"/>
      </a:lt2>
      <a:accent1>
        <a:srgbClr val="5B8835"/>
      </a:accent1>
      <a:accent2>
        <a:srgbClr val="538BA2"/>
      </a:accent2>
      <a:accent3>
        <a:srgbClr val="876631"/>
      </a:accent3>
      <a:accent4>
        <a:srgbClr val="B49F42"/>
      </a:accent4>
      <a:accent5>
        <a:srgbClr val="CD5C56"/>
      </a:accent5>
      <a:accent6>
        <a:srgbClr val="AB57AF"/>
      </a:accent6>
      <a:hlink>
        <a:srgbClr val="0000FE"/>
      </a:hlink>
      <a:folHlink>
        <a:srgbClr val="81007F"/>
      </a:folHlink>
    </a:clrScheme>
    <a:fontScheme name="Hiroko's favorite">
      <a:majorFont>
        <a:latin typeface="Century"/>
        <a:ea typeface="HG丸ｺﾞｼｯｸM-PRO"/>
        <a:cs typeface=""/>
      </a:majorFont>
      <a:minorFont>
        <a:latin typeface="Century"/>
        <a:ea typeface="HG丸ｺﾞｼｯｸM-PRO"/>
        <a:cs typeface=""/>
      </a:minorFont>
    </a:fontScheme>
    <a:fmtScheme name="紅梅匂">
      <a:fillStyleLst>
        <a:solidFill>
          <a:schemeClr val="phClr">
            <a:tint val="100000"/>
          </a:schemeClr>
        </a:solidFill>
        <a:gradFill>
          <a:gsLst>
            <a:gs pos="0">
              <a:schemeClr val="phClr">
                <a:sat val="44000"/>
                <a:lum val="55000"/>
              </a:schemeClr>
            </a:gs>
            <a:gs pos="100000">
              <a:schemeClr val="phClr">
                <a:sat val="96000"/>
                <a:lum val="76000"/>
              </a:schemeClr>
            </a:gs>
          </a:gsLst>
          <a:lin ang="18900000" scaled="1"/>
        </a:gradFill>
        <a:blipFill>
          <a:blip xmlns:r="http://schemas.openxmlformats.org/officeDocument/2006/relationships" r:embed="rId1">
            <a:duotone>
              <a:srgbClr val="000000"/>
              <a:schemeClr val="phClr">
                <a:tint val="100000"/>
              </a:schemeClr>
            </a:duotone>
          </a:blip>
        </a:blipFill>
      </a:fillStyleLst>
      <a:lnStyleLst>
        <a:ln w="16350" cap="flat" cmpd="sng" algn="ctr">
          <a:solidFill>
            <a:schemeClr val="phClr">
              <a:alpha val="100000"/>
            </a:schemeClr>
          </a:solidFill>
          <a:prstDash val="solid"/>
        </a:ln>
        <a:ln w="32700" cap="flat" cmpd="sng" algn="ctr">
          <a:solidFill>
            <a:schemeClr val="phClr">
              <a:alpha val="100000"/>
            </a:schemeClr>
          </a:solidFill>
          <a:prstDash val="solid"/>
        </a:ln>
        <a:ln w="57150" cap="flat" cmpd="sng" algn="ctr">
          <a:solidFill>
            <a:schemeClr val="phClr">
              <a:alpha val="100000"/>
            </a:schemeClr>
          </a:solidFill>
          <a:prstDash val="solid"/>
        </a:ln>
      </a:lnStyleLst>
      <a:effectStyleLst>
        <a:effectStyle>
          <a:effectLst>
            <a:outerShdw blurRad="50800" dist="50800" dir="5400000" algn="tl">
              <a:srgbClr val="000000">
                <a:alpha val="65000"/>
              </a:srgbClr>
            </a:outerShdw>
            <a:softEdge rad="12700"/>
          </a:effectLst>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contourClr>
              <a:schemeClr val="phClr"/>
            </a:contourClr>
          </a:sp3d>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bevelT w="127000" h="25400" prst="relaxedInset"/>
            <a:bevelB w="127000" h="25400" prst="relaxedInset"/>
            <a:contourClr>
              <a:schemeClr val="phClr"/>
            </a:contourClr>
          </a:sp3d>
        </a:effectStyle>
      </a:effectStyleLst>
      <a:bgFillStyleLst>
        <a:solidFill>
          <a:schemeClr val="phClr"/>
        </a:solidFill>
        <a:blipFill>
          <a:blip xmlns:r="http://schemas.openxmlformats.org/officeDocument/2006/relationships" r:embed="rId2">
            <a:duotone>
              <a:schemeClr val="phClr">
                <a:shade val="40000"/>
              </a:schemeClr>
              <a:schemeClr val="phClr">
                <a:tint val="52000"/>
              </a:schemeClr>
            </a:duotone>
          </a:blip>
        </a:blipFill>
        <a:blipFill rotWithShape="0">
          <a:blip xmlns:r="http://schemas.openxmlformats.org/officeDocument/2006/relationships" r:embed="rId3">
            <a:duotone>
              <a:schemeClr val="phClr">
                <a:shade val="28000"/>
                <a:satMod val="250000"/>
              </a:schemeClr>
              <a:schemeClr val="phClr">
                <a:tint val="4000"/>
                <a:satMod val="150000"/>
              </a:schemeClr>
            </a:duotone>
          </a:blip>
          <a:srcRect/>
          <a:stretch>
            <a:fillRect/>
          </a:stretch>
        </a:blipFill>
      </a:bgFillStyleLst>
    </a:fmtScheme>
  </a:themeElements>
  <a:objectDefaults/>
  <a:extraClrSchemeLst/>
  <a:extLst>
    <a:ext uri="{05A4C25C-085E-4340-85A3-A5531E510DB2}">
      <thm15:themeFamily xmlns="" xmlns:thm15="http://schemas.microsoft.com/office/thememl/2012/main" xmlns:a="http://schemas.openxmlformats.org/drawingml/2006/main" name="用基礎セミ" id="{8CB89DE5-EC3D-417E-BEDA-3FFD5DFB92D3}" vid="{D39A795F-9C90-4925-ADAC-487D00D19DE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1622</TotalTime>
  <Words>4122</Words>
  <Application>Microsoft Macintosh PowerPoint</Application>
  <PresentationFormat>画面に合わせる (4:3)</PresentationFormat>
  <Paragraphs>439</Paragraphs>
  <Slides>65</Slides>
  <Notes>58</Notes>
  <HiddenSlides>0</HiddenSlides>
  <MMClips>0</MMClips>
  <ScaleCrop>false</ScaleCrop>
  <HeadingPairs>
    <vt:vector size="4" baseType="variant">
      <vt:variant>
        <vt:lpstr>デザイン テンプレート</vt:lpstr>
      </vt:variant>
      <vt:variant>
        <vt:i4>2</vt:i4>
      </vt:variant>
      <vt:variant>
        <vt:lpstr>スライド タイトル</vt:lpstr>
      </vt:variant>
      <vt:variant>
        <vt:i4>65</vt:i4>
      </vt:variant>
    </vt:vector>
  </HeadingPairs>
  <TitlesOfParts>
    <vt:vector size="67" baseType="lpstr">
      <vt:lpstr>1_アーバン</vt:lpstr>
      <vt:lpstr>用基礎セミ</vt:lpstr>
      <vt:lpstr>赤ちゃんとお母さんにやさしい 母乳育児支援</vt:lpstr>
      <vt:lpstr>セッションの目的</vt:lpstr>
      <vt:lpstr>１．母親の退院準備を整える</vt:lpstr>
      <vt:lpstr>ステップ10</vt:lpstr>
      <vt:lpstr>退院後の継続支援が必要</vt:lpstr>
      <vt:lpstr>郁子さんと裕美さんのストーリー</vt:lpstr>
      <vt:lpstr>退院前に母親が必要なこと </vt:lpstr>
      <vt:lpstr>授乳できるようになったか: 観察・確認</vt:lpstr>
      <vt:lpstr>母親に必要な知識</vt:lpstr>
      <vt:lpstr>母乳で赤ちゃんを育てない場合</vt:lpstr>
      <vt:lpstr>母乳だけで育てることと, 母乳育児継続の大切さを理解する</vt:lpstr>
      <vt:lpstr>授乳がうまくいっているかどうかわかる</vt:lpstr>
      <vt:lpstr>母乳育児が順調にいっているサイン</vt:lpstr>
      <vt:lpstr>母親が必要とする支援は どのように得られるか話し合う</vt:lpstr>
      <vt:lpstr>特別に援助が必要な場合</vt:lpstr>
      <vt:lpstr>援助・支援の活用を促す必要</vt:lpstr>
      <vt:lpstr>置換栄養で育てている母親への支援</vt:lpstr>
      <vt:lpstr>妊娠中からの情報提供が役立つ</vt:lpstr>
      <vt:lpstr>２．退院後のフォローアップと支援</vt:lpstr>
      <vt:lpstr>地域で利用できる資源</vt:lpstr>
      <vt:lpstr>郁子さんと裕美さんのストーリー</vt:lpstr>
      <vt:lpstr>スライド 22</vt:lpstr>
      <vt:lpstr>家族と友人</vt:lpstr>
      <vt:lpstr>人工栄養で育てている母親にも 家族や友人からの支援が必要</vt:lpstr>
      <vt:lpstr>プライマリ・ケアと地域社会の 保健医療従事者</vt:lpstr>
      <vt:lpstr>自ら実例になる</vt:lpstr>
      <vt:lpstr>母親同士の支援 (母親から母親への支援)</vt:lpstr>
      <vt:lpstr>母親同士の支援グループ</vt:lpstr>
      <vt:lpstr>母親同士の支援グループの利点</vt:lpstr>
      <vt:lpstr>大きなネットワークをもつ団体もある</vt:lpstr>
      <vt:lpstr>スライド 31</vt:lpstr>
      <vt:lpstr>既存のグループによる支援が 利用できないとき</vt:lpstr>
      <vt:lpstr>スライド 33</vt:lpstr>
      <vt:lpstr>母乳外来や支援グループつくり</vt:lpstr>
      <vt:lpstr>赤ちゃんにやさしい地域社会</vt:lpstr>
      <vt:lpstr>「赤ちゃんにやさしい」地域社会  の実施例</vt:lpstr>
      <vt:lpstr>スライド 37</vt:lpstr>
      <vt:lpstr>３．雇用されている女性のための 母乳育児の保護</vt:lpstr>
      <vt:lpstr>職場復帰後も母乳継続</vt:lpstr>
      <vt:lpstr>スライド 40</vt:lpstr>
      <vt:lpstr>外で働く女性にとって母乳育児の利点</vt:lpstr>
      <vt:lpstr>スライド 42</vt:lpstr>
      <vt:lpstr>雇用者にとっての母乳育児支援の利益</vt:lpstr>
      <vt:lpstr>スライド 44</vt:lpstr>
      <vt:lpstr>職場に復帰する予定の前に話し合うこと</vt:lpstr>
      <vt:lpstr>勤務時間に赤ちゃんに直接母乳を飲ませられない場合の提案 </vt:lpstr>
      <vt:lpstr>スライド 47</vt:lpstr>
      <vt:lpstr>スライド 48</vt:lpstr>
      <vt:lpstr>４．2年以上, 母乳育児を続けられるような援助</vt:lpstr>
      <vt:lpstr>母乳育児に上限はない</vt:lpstr>
      <vt:lpstr>元気な時も病気のときも</vt:lpstr>
      <vt:lpstr>月齢の進んだ赤ちゃんへの授乳</vt:lpstr>
      <vt:lpstr>補完食</vt:lpstr>
      <vt:lpstr>１歳までは母乳が先</vt:lpstr>
      <vt:lpstr>ゆっくり卒乳</vt:lpstr>
      <vt:lpstr>母子に関する,国のその他の保健医療政策 (地方自治体でのものも含む)</vt:lpstr>
      <vt:lpstr>スライド 57</vt:lpstr>
      <vt:lpstr>５．グループによる支援 &lt;クラスでの演習&gt;</vt:lpstr>
      <vt:lpstr>演習の紹介</vt:lpstr>
      <vt:lpstr>演習のメンバー</vt:lpstr>
      <vt:lpstr>母親グループ演習の質問例</vt:lpstr>
      <vt:lpstr>話し合いの要点(例)</vt:lpstr>
      <vt:lpstr>Take-Home Messages(14)</vt:lpstr>
      <vt:lpstr>追加情報</vt:lpstr>
      <vt:lpstr>母親支援グループをつくる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お母さんと赤ちゃんに やさしい母乳育児支援</dc:title>
  <dc:creator>Hiroko</dc:creator>
  <cp:lastModifiedBy>奥 起久子</cp:lastModifiedBy>
  <cp:revision>169</cp:revision>
  <dcterms:created xsi:type="dcterms:W3CDTF">2017-08-19T05:08:33Z</dcterms:created>
  <dcterms:modified xsi:type="dcterms:W3CDTF">2017-08-19T05:08:45Z</dcterms:modified>
</cp:coreProperties>
</file>